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9144000" cy="5143500" type="screen16x9"/>
  <p:notesSz cx="6858000" cy="9144000"/>
  <p:embeddedFontLst>
    <p:embeddedFont>
      <p:font typeface="Agency FB" panose="020B0503020202020204" pitchFamily="34" charset="0"/>
      <p:regular r:id="rId14"/>
      <p:bold r:id="rId15"/>
    </p:embeddedFont>
    <p:embeddedFont>
      <p:font typeface="Cantarell" panose="020B0604020202020204" charset="0"/>
      <p:regular r:id="rId16"/>
      <p:bold r:id="rId17"/>
      <p:italic r:id="rId18"/>
      <p:boldItalic r:id="rId19"/>
    </p:embeddedFont>
    <p:embeddedFont>
      <p:font typeface="Alfa Slab One" panose="020B0604020202020204" charset="0"/>
      <p:regular r:id="rId20"/>
    </p:embeddedFont>
    <p:embeddedFont>
      <p:font typeface="Hind Guntur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C8F99E-D7DD-4B07-8B9B-74A2AF457121}">
  <a:tblStyle styleId="{49C8F99E-D7DD-4B07-8B9B-74A2AF4571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50eada207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50eada207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51167f535e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51167f535e_0_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1981234e5_0_1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1981234e5_0_1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0eada2076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0eada2076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5181bfe1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5181bfe1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50eada2076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50eada2076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1e7ea1c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51e7ea1c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51e7ea1c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51e7ea1c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51e7ea1ca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51e7ea1ca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50d768849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50d768849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76850" y="915104"/>
            <a:ext cx="4245000" cy="27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4100" b="0"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lfa Slab One"/>
              <a:buNone/>
              <a:defRPr sz="52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76850" y="3725004"/>
            <a:ext cx="42450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1700">
                <a:latin typeface="Hind Guntur"/>
                <a:ea typeface="Hind Guntur"/>
                <a:cs typeface="Hind Guntur"/>
                <a:sym typeface="Hind Guntu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tarell"/>
              <a:buNone/>
              <a:defRPr sz="2800"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616175" y="2062950"/>
            <a:ext cx="3645600" cy="8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750350" y="2916650"/>
            <a:ext cx="33771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latin typeface="Hind Guntur"/>
                <a:ea typeface="Hind Guntur"/>
                <a:cs typeface="Hind Guntur"/>
                <a:sym typeface="Hind Guntur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title" idx="2"/>
          </p:nvPr>
        </p:nvSpPr>
        <p:spPr>
          <a:xfrm>
            <a:off x="713225" y="545475"/>
            <a:ext cx="7717500" cy="2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1046531">
            <a:off x="7205745" y="812597"/>
            <a:ext cx="1069941" cy="1038768"/>
          </a:xfrm>
          <a:custGeom>
            <a:avLst/>
            <a:gdLst/>
            <a:ahLst/>
            <a:cxnLst/>
            <a:rect l="l" t="t" r="r" b="b"/>
            <a:pathLst>
              <a:path w="24919" h="24193" extrusionOk="0">
                <a:moveTo>
                  <a:pt x="12443" y="1"/>
                </a:moveTo>
                <a:cubicBezTo>
                  <a:pt x="6092" y="1"/>
                  <a:pt x="787" y="4971"/>
                  <a:pt x="401" y="11364"/>
                </a:cubicBezTo>
                <a:cubicBezTo>
                  <a:pt x="1" y="18036"/>
                  <a:pt x="5071" y="23773"/>
                  <a:pt x="11743" y="24174"/>
                </a:cubicBezTo>
                <a:cubicBezTo>
                  <a:pt x="11970" y="24186"/>
                  <a:pt x="12197" y="24192"/>
                  <a:pt x="12423" y="24192"/>
                </a:cubicBezTo>
                <a:cubicBezTo>
                  <a:pt x="18797" y="24192"/>
                  <a:pt x="24132" y="19242"/>
                  <a:pt x="24518" y="12799"/>
                </a:cubicBezTo>
                <a:cubicBezTo>
                  <a:pt x="24919" y="6127"/>
                  <a:pt x="19848" y="423"/>
                  <a:pt x="13177" y="23"/>
                </a:cubicBezTo>
                <a:cubicBezTo>
                  <a:pt x="12931" y="8"/>
                  <a:pt x="12686" y="1"/>
                  <a:pt x="124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5406675" y="2105375"/>
            <a:ext cx="3024300" cy="11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406375" y="3295275"/>
            <a:ext cx="3024300" cy="7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latin typeface="Hind Guntur"/>
                <a:ea typeface="Hind Guntur"/>
                <a:cs typeface="Hind Guntur"/>
                <a:sym typeface="Hind Guntu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218863" y="958638"/>
            <a:ext cx="1043700" cy="7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127850" y="1140600"/>
            <a:ext cx="6888300" cy="3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Hind Guntur"/>
                <a:ea typeface="Hind Guntur"/>
                <a:cs typeface="Hind Guntur"/>
                <a:sym typeface="Hind Guntu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380528" y="3382000"/>
            <a:ext cx="294250" cy="273725"/>
          </a:xfrm>
          <a:custGeom>
            <a:avLst/>
            <a:gdLst/>
            <a:ahLst/>
            <a:cxnLst/>
            <a:rect l="l" t="t" r="r" b="b"/>
            <a:pathLst>
              <a:path w="11770" h="10949" extrusionOk="0">
                <a:moveTo>
                  <a:pt x="8742" y="0"/>
                </a:moveTo>
                <a:cubicBezTo>
                  <a:pt x="8526" y="0"/>
                  <a:pt x="8302" y="35"/>
                  <a:pt x="8073" y="107"/>
                </a:cubicBezTo>
                <a:cubicBezTo>
                  <a:pt x="5705" y="808"/>
                  <a:pt x="5972" y="3944"/>
                  <a:pt x="5972" y="3944"/>
                </a:cubicBezTo>
                <a:cubicBezTo>
                  <a:pt x="5972" y="3944"/>
                  <a:pt x="4789" y="1762"/>
                  <a:pt x="2890" y="1762"/>
                </a:cubicBezTo>
                <a:cubicBezTo>
                  <a:pt x="2650" y="1762"/>
                  <a:pt x="2398" y="1797"/>
                  <a:pt x="2136" y="1875"/>
                </a:cubicBezTo>
                <a:cubicBezTo>
                  <a:pt x="1" y="2509"/>
                  <a:pt x="34" y="5511"/>
                  <a:pt x="2302" y="7780"/>
                </a:cubicBezTo>
                <a:cubicBezTo>
                  <a:pt x="4337" y="9781"/>
                  <a:pt x="8073" y="10949"/>
                  <a:pt x="8073" y="10949"/>
                </a:cubicBezTo>
                <a:cubicBezTo>
                  <a:pt x="8073" y="10949"/>
                  <a:pt x="10575" y="7913"/>
                  <a:pt x="11175" y="5111"/>
                </a:cubicBezTo>
                <a:cubicBezTo>
                  <a:pt x="11770" y="2317"/>
                  <a:pt x="10510" y="0"/>
                  <a:pt x="87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687569">
            <a:off x="7870626" y="4267255"/>
            <a:ext cx="777871" cy="682642"/>
            <a:chOff x="3052913" y="1372363"/>
            <a:chExt cx="1023443" cy="898150"/>
          </a:xfrm>
        </p:grpSpPr>
        <p:sp>
          <p:nvSpPr>
            <p:cNvPr id="21" name="Google Shape;21;p4"/>
            <p:cNvSpPr/>
            <p:nvPr/>
          </p:nvSpPr>
          <p:spPr>
            <a:xfrm>
              <a:off x="3052912" y="1372363"/>
              <a:ext cx="1023443" cy="898150"/>
            </a:xfrm>
            <a:custGeom>
              <a:avLst/>
              <a:gdLst/>
              <a:ahLst/>
              <a:cxnLst/>
              <a:rect l="l" t="t" r="r" b="b"/>
              <a:pathLst>
                <a:path w="33858" h="29713" extrusionOk="0">
                  <a:moveTo>
                    <a:pt x="16900" y="1"/>
                  </a:moveTo>
                  <a:cubicBezTo>
                    <a:pt x="11309" y="1"/>
                    <a:pt x="5956" y="3169"/>
                    <a:pt x="3436" y="8572"/>
                  </a:cubicBezTo>
                  <a:cubicBezTo>
                    <a:pt x="0" y="16010"/>
                    <a:pt x="3203" y="24850"/>
                    <a:pt x="10641" y="28319"/>
                  </a:cubicBezTo>
                  <a:cubicBezTo>
                    <a:pt x="12669" y="29265"/>
                    <a:pt x="14800" y="29712"/>
                    <a:pt x="16899" y="29712"/>
                  </a:cubicBezTo>
                  <a:cubicBezTo>
                    <a:pt x="22500" y="29712"/>
                    <a:pt x="27865" y="26525"/>
                    <a:pt x="30389" y="21114"/>
                  </a:cubicBezTo>
                  <a:cubicBezTo>
                    <a:pt x="33858" y="13675"/>
                    <a:pt x="30622" y="4869"/>
                    <a:pt x="23184" y="1400"/>
                  </a:cubicBezTo>
                  <a:cubicBezTo>
                    <a:pt x="21148" y="451"/>
                    <a:pt x="19007" y="1"/>
                    <a:pt x="16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3096259" y="1641327"/>
              <a:ext cx="355778" cy="330961"/>
            </a:xfrm>
            <a:custGeom>
              <a:avLst/>
              <a:gdLst/>
              <a:ahLst/>
              <a:cxnLst/>
              <a:rect l="l" t="t" r="r" b="b"/>
              <a:pathLst>
                <a:path w="11770" h="10949" extrusionOk="0">
                  <a:moveTo>
                    <a:pt x="8742" y="0"/>
                  </a:moveTo>
                  <a:cubicBezTo>
                    <a:pt x="8526" y="0"/>
                    <a:pt x="8302" y="35"/>
                    <a:pt x="8073" y="107"/>
                  </a:cubicBezTo>
                  <a:cubicBezTo>
                    <a:pt x="5705" y="808"/>
                    <a:pt x="5972" y="3944"/>
                    <a:pt x="5972" y="3944"/>
                  </a:cubicBezTo>
                  <a:cubicBezTo>
                    <a:pt x="5972" y="3944"/>
                    <a:pt x="4789" y="1762"/>
                    <a:pt x="2890" y="1762"/>
                  </a:cubicBezTo>
                  <a:cubicBezTo>
                    <a:pt x="2650" y="1762"/>
                    <a:pt x="2398" y="1797"/>
                    <a:pt x="2136" y="1875"/>
                  </a:cubicBezTo>
                  <a:cubicBezTo>
                    <a:pt x="1" y="2509"/>
                    <a:pt x="34" y="5511"/>
                    <a:pt x="2302" y="7780"/>
                  </a:cubicBezTo>
                  <a:cubicBezTo>
                    <a:pt x="4337" y="9781"/>
                    <a:pt x="8073" y="10949"/>
                    <a:pt x="8073" y="10949"/>
                  </a:cubicBezTo>
                  <a:cubicBezTo>
                    <a:pt x="8073" y="10949"/>
                    <a:pt x="10575" y="7913"/>
                    <a:pt x="11175" y="5111"/>
                  </a:cubicBezTo>
                  <a:cubicBezTo>
                    <a:pt x="11770" y="2317"/>
                    <a:pt x="10510" y="0"/>
                    <a:pt x="8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3589330" y="1493091"/>
              <a:ext cx="355778" cy="330991"/>
            </a:xfrm>
            <a:custGeom>
              <a:avLst/>
              <a:gdLst/>
              <a:ahLst/>
              <a:cxnLst/>
              <a:rect l="l" t="t" r="r" b="b"/>
              <a:pathLst>
                <a:path w="11770" h="10950" extrusionOk="0">
                  <a:moveTo>
                    <a:pt x="8742" y="1"/>
                  </a:moveTo>
                  <a:cubicBezTo>
                    <a:pt x="8526" y="1"/>
                    <a:pt x="8302" y="35"/>
                    <a:pt x="8073" y="108"/>
                  </a:cubicBezTo>
                  <a:cubicBezTo>
                    <a:pt x="5704" y="808"/>
                    <a:pt x="5971" y="3944"/>
                    <a:pt x="5971" y="3944"/>
                  </a:cubicBezTo>
                  <a:cubicBezTo>
                    <a:pt x="5971" y="3944"/>
                    <a:pt x="4788" y="1762"/>
                    <a:pt x="2889" y="1762"/>
                  </a:cubicBezTo>
                  <a:cubicBezTo>
                    <a:pt x="2649" y="1762"/>
                    <a:pt x="2397" y="1797"/>
                    <a:pt x="2135" y="1876"/>
                  </a:cubicBezTo>
                  <a:cubicBezTo>
                    <a:pt x="0" y="2510"/>
                    <a:pt x="34" y="5512"/>
                    <a:pt x="2302" y="7780"/>
                  </a:cubicBezTo>
                  <a:cubicBezTo>
                    <a:pt x="4337" y="9782"/>
                    <a:pt x="8073" y="10949"/>
                    <a:pt x="8073" y="10949"/>
                  </a:cubicBezTo>
                  <a:cubicBezTo>
                    <a:pt x="8073" y="10949"/>
                    <a:pt x="10575" y="7914"/>
                    <a:pt x="11175" y="5112"/>
                  </a:cubicBezTo>
                  <a:cubicBezTo>
                    <a:pt x="11769" y="2318"/>
                    <a:pt x="10510" y="1"/>
                    <a:pt x="8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3453215" y="1787749"/>
              <a:ext cx="223865" cy="126321"/>
            </a:xfrm>
            <a:custGeom>
              <a:avLst/>
              <a:gdLst/>
              <a:ahLst/>
              <a:cxnLst/>
              <a:rect l="l" t="t" r="r" b="b"/>
              <a:pathLst>
                <a:path w="7406" h="4179" extrusionOk="0">
                  <a:moveTo>
                    <a:pt x="7339" y="0"/>
                  </a:moveTo>
                  <a:lnTo>
                    <a:pt x="0" y="2235"/>
                  </a:lnTo>
                  <a:cubicBezTo>
                    <a:pt x="0" y="2235"/>
                    <a:pt x="1230" y="4178"/>
                    <a:pt x="3394" y="4178"/>
                  </a:cubicBezTo>
                  <a:cubicBezTo>
                    <a:pt x="3750" y="4178"/>
                    <a:pt x="4131" y="4126"/>
                    <a:pt x="4537" y="4003"/>
                  </a:cubicBezTo>
                  <a:cubicBezTo>
                    <a:pt x="7405" y="3136"/>
                    <a:pt x="7339" y="0"/>
                    <a:pt x="7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7995598" y="648125"/>
            <a:ext cx="680622" cy="675372"/>
          </a:xfrm>
          <a:custGeom>
            <a:avLst/>
            <a:gdLst/>
            <a:ahLst/>
            <a:cxnLst/>
            <a:rect l="l" t="t" r="r" b="b"/>
            <a:pathLst>
              <a:path w="21650" h="21483" extrusionOk="0">
                <a:moveTo>
                  <a:pt x="10862" y="5719"/>
                </a:moveTo>
                <a:cubicBezTo>
                  <a:pt x="12093" y="5719"/>
                  <a:pt x="13351" y="6179"/>
                  <a:pt x="14378" y="7206"/>
                </a:cubicBezTo>
                <a:cubicBezTo>
                  <a:pt x="17513" y="10341"/>
                  <a:pt x="15278" y="15745"/>
                  <a:pt x="10842" y="15745"/>
                </a:cubicBezTo>
                <a:cubicBezTo>
                  <a:pt x="8073" y="15745"/>
                  <a:pt x="5805" y="13510"/>
                  <a:pt x="5838" y="10741"/>
                </a:cubicBezTo>
                <a:cubicBezTo>
                  <a:pt x="5838" y="7720"/>
                  <a:pt x="8293" y="5719"/>
                  <a:pt x="10862" y="5719"/>
                </a:cubicBezTo>
                <a:close/>
                <a:moveTo>
                  <a:pt x="7773" y="0"/>
                </a:moveTo>
                <a:lnTo>
                  <a:pt x="7773" y="1868"/>
                </a:lnTo>
                <a:cubicBezTo>
                  <a:pt x="7773" y="2402"/>
                  <a:pt x="7473" y="2902"/>
                  <a:pt x="6973" y="3169"/>
                </a:cubicBezTo>
                <a:cubicBezTo>
                  <a:pt x="6706" y="3303"/>
                  <a:pt x="6439" y="3436"/>
                  <a:pt x="6172" y="3603"/>
                </a:cubicBezTo>
                <a:cubicBezTo>
                  <a:pt x="5936" y="3766"/>
                  <a:pt x="5651" y="3851"/>
                  <a:pt x="5364" y="3851"/>
                </a:cubicBezTo>
                <a:cubicBezTo>
                  <a:pt x="5125" y="3851"/>
                  <a:pt x="4884" y="3791"/>
                  <a:pt x="4671" y="3670"/>
                </a:cubicBezTo>
                <a:lnTo>
                  <a:pt x="3036" y="2736"/>
                </a:lnTo>
                <a:lnTo>
                  <a:pt x="1" y="8006"/>
                </a:lnTo>
                <a:lnTo>
                  <a:pt x="1602" y="8940"/>
                </a:lnTo>
                <a:cubicBezTo>
                  <a:pt x="2069" y="9207"/>
                  <a:pt x="2369" y="9741"/>
                  <a:pt x="2336" y="10274"/>
                </a:cubicBezTo>
                <a:lnTo>
                  <a:pt x="2336" y="10741"/>
                </a:lnTo>
                <a:lnTo>
                  <a:pt x="2336" y="11175"/>
                </a:lnTo>
                <a:cubicBezTo>
                  <a:pt x="2369" y="11742"/>
                  <a:pt x="2069" y="12243"/>
                  <a:pt x="1602" y="12543"/>
                </a:cubicBezTo>
                <a:lnTo>
                  <a:pt x="1" y="13477"/>
                </a:lnTo>
                <a:lnTo>
                  <a:pt x="3036" y="18747"/>
                </a:lnTo>
                <a:lnTo>
                  <a:pt x="4638" y="17813"/>
                </a:lnTo>
                <a:cubicBezTo>
                  <a:pt x="4850" y="17691"/>
                  <a:pt x="5091" y="17632"/>
                  <a:pt x="5334" y="17632"/>
                </a:cubicBezTo>
                <a:cubicBezTo>
                  <a:pt x="5624" y="17632"/>
                  <a:pt x="5918" y="17717"/>
                  <a:pt x="6172" y="17880"/>
                </a:cubicBezTo>
                <a:cubicBezTo>
                  <a:pt x="6405" y="18047"/>
                  <a:pt x="6672" y="18180"/>
                  <a:pt x="6939" y="18347"/>
                </a:cubicBezTo>
                <a:cubicBezTo>
                  <a:pt x="7440" y="18580"/>
                  <a:pt x="7740" y="19081"/>
                  <a:pt x="7740" y="19614"/>
                </a:cubicBezTo>
                <a:lnTo>
                  <a:pt x="7740" y="21482"/>
                </a:lnTo>
                <a:lnTo>
                  <a:pt x="13877" y="21482"/>
                </a:lnTo>
                <a:lnTo>
                  <a:pt x="13877" y="19614"/>
                </a:lnTo>
                <a:cubicBezTo>
                  <a:pt x="13877" y="19081"/>
                  <a:pt x="14178" y="18580"/>
                  <a:pt x="14678" y="18347"/>
                </a:cubicBezTo>
                <a:cubicBezTo>
                  <a:pt x="14945" y="18180"/>
                  <a:pt x="15212" y="18047"/>
                  <a:pt x="15445" y="17880"/>
                </a:cubicBezTo>
                <a:cubicBezTo>
                  <a:pt x="15699" y="17717"/>
                  <a:pt x="15993" y="17632"/>
                  <a:pt x="16283" y="17632"/>
                </a:cubicBezTo>
                <a:cubicBezTo>
                  <a:pt x="16526" y="17632"/>
                  <a:pt x="16767" y="17691"/>
                  <a:pt x="16980" y="17813"/>
                </a:cubicBezTo>
                <a:lnTo>
                  <a:pt x="18581" y="18747"/>
                </a:lnTo>
                <a:lnTo>
                  <a:pt x="21650" y="13477"/>
                </a:lnTo>
                <a:lnTo>
                  <a:pt x="20015" y="12543"/>
                </a:lnTo>
                <a:cubicBezTo>
                  <a:pt x="19548" y="12276"/>
                  <a:pt x="19281" y="11742"/>
                  <a:pt x="19315" y="11208"/>
                </a:cubicBezTo>
                <a:lnTo>
                  <a:pt x="19315" y="10741"/>
                </a:lnTo>
                <a:lnTo>
                  <a:pt x="19315" y="10308"/>
                </a:lnTo>
                <a:cubicBezTo>
                  <a:pt x="19281" y="9741"/>
                  <a:pt x="19548" y="9240"/>
                  <a:pt x="20015" y="8940"/>
                </a:cubicBezTo>
                <a:lnTo>
                  <a:pt x="21650" y="8006"/>
                </a:lnTo>
                <a:lnTo>
                  <a:pt x="18614" y="2736"/>
                </a:lnTo>
                <a:lnTo>
                  <a:pt x="16980" y="3670"/>
                </a:lnTo>
                <a:cubicBezTo>
                  <a:pt x="16767" y="3791"/>
                  <a:pt x="16526" y="3851"/>
                  <a:pt x="16283" y="3851"/>
                </a:cubicBezTo>
                <a:cubicBezTo>
                  <a:pt x="15993" y="3851"/>
                  <a:pt x="15699" y="3766"/>
                  <a:pt x="15445" y="3603"/>
                </a:cubicBezTo>
                <a:cubicBezTo>
                  <a:pt x="15212" y="3436"/>
                  <a:pt x="14945" y="3303"/>
                  <a:pt x="14678" y="3169"/>
                </a:cubicBezTo>
                <a:cubicBezTo>
                  <a:pt x="14178" y="2902"/>
                  <a:pt x="13877" y="2402"/>
                  <a:pt x="13877" y="1868"/>
                </a:cubicBezTo>
                <a:lnTo>
                  <a:pt x="13877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4168213" y="4317446"/>
            <a:ext cx="527373" cy="530583"/>
          </a:xfrm>
          <a:custGeom>
            <a:avLst/>
            <a:gdLst/>
            <a:ahLst/>
            <a:cxnLst/>
            <a:rect l="l" t="t" r="r" b="b"/>
            <a:pathLst>
              <a:path w="16880" h="16980" extrusionOk="0">
                <a:moveTo>
                  <a:pt x="8388" y="4587"/>
                </a:moveTo>
                <a:cubicBezTo>
                  <a:pt x="8772" y="4587"/>
                  <a:pt x="9170" y="4645"/>
                  <a:pt x="9574" y="4770"/>
                </a:cubicBezTo>
                <a:cubicBezTo>
                  <a:pt x="12877" y="5771"/>
                  <a:pt x="13344" y="10274"/>
                  <a:pt x="10275" y="11909"/>
                </a:cubicBezTo>
                <a:cubicBezTo>
                  <a:pt x="9688" y="12228"/>
                  <a:pt x="9060" y="12379"/>
                  <a:pt x="8441" y="12379"/>
                </a:cubicBezTo>
                <a:cubicBezTo>
                  <a:pt x="7056" y="12379"/>
                  <a:pt x="5719" y="11622"/>
                  <a:pt x="5004" y="10308"/>
                </a:cubicBezTo>
                <a:cubicBezTo>
                  <a:pt x="3568" y="7640"/>
                  <a:pt x="5609" y="4587"/>
                  <a:pt x="8388" y="4587"/>
                </a:cubicBezTo>
                <a:close/>
                <a:moveTo>
                  <a:pt x="6572" y="0"/>
                </a:moveTo>
                <a:lnTo>
                  <a:pt x="2369" y="2235"/>
                </a:lnTo>
                <a:lnTo>
                  <a:pt x="3070" y="3503"/>
                </a:lnTo>
                <a:cubicBezTo>
                  <a:pt x="3270" y="3903"/>
                  <a:pt x="3236" y="4337"/>
                  <a:pt x="3003" y="4704"/>
                </a:cubicBezTo>
                <a:cubicBezTo>
                  <a:pt x="2869" y="4904"/>
                  <a:pt x="2736" y="5104"/>
                  <a:pt x="2636" y="5304"/>
                </a:cubicBezTo>
                <a:cubicBezTo>
                  <a:pt x="2402" y="5671"/>
                  <a:pt x="2035" y="5905"/>
                  <a:pt x="1602" y="5905"/>
                </a:cubicBezTo>
                <a:lnTo>
                  <a:pt x="134" y="5838"/>
                </a:lnTo>
                <a:lnTo>
                  <a:pt x="1" y="10608"/>
                </a:lnTo>
                <a:lnTo>
                  <a:pt x="1435" y="10641"/>
                </a:lnTo>
                <a:cubicBezTo>
                  <a:pt x="1869" y="10675"/>
                  <a:pt x="2236" y="10941"/>
                  <a:pt x="2436" y="11308"/>
                </a:cubicBezTo>
                <a:cubicBezTo>
                  <a:pt x="2469" y="11408"/>
                  <a:pt x="2536" y="11542"/>
                  <a:pt x="2603" y="11642"/>
                </a:cubicBezTo>
                <a:cubicBezTo>
                  <a:pt x="2636" y="11742"/>
                  <a:pt x="2703" y="11842"/>
                  <a:pt x="2769" y="11942"/>
                </a:cubicBezTo>
                <a:cubicBezTo>
                  <a:pt x="2969" y="12309"/>
                  <a:pt x="2969" y="12743"/>
                  <a:pt x="2769" y="13110"/>
                </a:cubicBezTo>
                <a:lnTo>
                  <a:pt x="2002" y="14344"/>
                </a:lnTo>
                <a:lnTo>
                  <a:pt x="6038" y="16846"/>
                </a:lnTo>
                <a:lnTo>
                  <a:pt x="6806" y="15611"/>
                </a:lnTo>
                <a:cubicBezTo>
                  <a:pt x="7022" y="15271"/>
                  <a:pt x="7382" y="15074"/>
                  <a:pt x="7780" y="15074"/>
                </a:cubicBezTo>
                <a:cubicBezTo>
                  <a:pt x="7811" y="15074"/>
                  <a:pt x="7842" y="15075"/>
                  <a:pt x="7873" y="15078"/>
                </a:cubicBezTo>
                <a:cubicBezTo>
                  <a:pt x="8106" y="15078"/>
                  <a:pt x="8340" y="15111"/>
                  <a:pt x="8607" y="15111"/>
                </a:cubicBezTo>
                <a:cubicBezTo>
                  <a:pt x="8632" y="15109"/>
                  <a:pt x="8658" y="15108"/>
                  <a:pt x="8683" y="15108"/>
                </a:cubicBezTo>
                <a:cubicBezTo>
                  <a:pt x="9057" y="15108"/>
                  <a:pt x="9420" y="15335"/>
                  <a:pt x="9608" y="15678"/>
                </a:cubicBezTo>
                <a:lnTo>
                  <a:pt x="10308" y="16979"/>
                </a:lnTo>
                <a:lnTo>
                  <a:pt x="14511" y="14711"/>
                </a:lnTo>
                <a:lnTo>
                  <a:pt x="13811" y="13443"/>
                </a:lnTo>
                <a:cubicBezTo>
                  <a:pt x="13610" y="13076"/>
                  <a:pt x="13610" y="12609"/>
                  <a:pt x="13877" y="12276"/>
                </a:cubicBezTo>
                <a:cubicBezTo>
                  <a:pt x="14011" y="12076"/>
                  <a:pt x="14144" y="11875"/>
                  <a:pt x="14244" y="11675"/>
                </a:cubicBezTo>
                <a:cubicBezTo>
                  <a:pt x="14444" y="11308"/>
                  <a:pt x="14845" y="11075"/>
                  <a:pt x="15278" y="11075"/>
                </a:cubicBezTo>
                <a:lnTo>
                  <a:pt x="16746" y="11108"/>
                </a:lnTo>
                <a:lnTo>
                  <a:pt x="16879" y="6372"/>
                </a:lnTo>
                <a:lnTo>
                  <a:pt x="15412" y="6338"/>
                </a:lnTo>
                <a:cubicBezTo>
                  <a:pt x="14978" y="6305"/>
                  <a:pt x="14611" y="6038"/>
                  <a:pt x="14444" y="5671"/>
                </a:cubicBezTo>
                <a:cubicBezTo>
                  <a:pt x="14378" y="5538"/>
                  <a:pt x="14344" y="5438"/>
                  <a:pt x="14278" y="5337"/>
                </a:cubicBezTo>
                <a:cubicBezTo>
                  <a:pt x="14211" y="5237"/>
                  <a:pt x="14177" y="5137"/>
                  <a:pt x="14111" y="5037"/>
                </a:cubicBezTo>
                <a:cubicBezTo>
                  <a:pt x="13877" y="4670"/>
                  <a:pt x="13877" y="4237"/>
                  <a:pt x="14111" y="3870"/>
                </a:cubicBezTo>
                <a:lnTo>
                  <a:pt x="14878" y="2602"/>
                </a:lnTo>
                <a:lnTo>
                  <a:pt x="10842" y="100"/>
                </a:lnTo>
                <a:lnTo>
                  <a:pt x="10075" y="1368"/>
                </a:lnTo>
                <a:cubicBezTo>
                  <a:pt x="9868" y="1663"/>
                  <a:pt x="9505" y="1880"/>
                  <a:pt x="9147" y="1880"/>
                </a:cubicBezTo>
                <a:cubicBezTo>
                  <a:pt x="9100" y="1880"/>
                  <a:pt x="9053" y="1876"/>
                  <a:pt x="9007" y="1868"/>
                </a:cubicBezTo>
                <a:lnTo>
                  <a:pt x="8273" y="1868"/>
                </a:lnTo>
                <a:cubicBezTo>
                  <a:pt x="7873" y="1868"/>
                  <a:pt x="7473" y="1635"/>
                  <a:pt x="7273" y="1268"/>
                </a:cubicBezTo>
                <a:lnTo>
                  <a:pt x="6572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4606836" y="4188225"/>
            <a:ext cx="368943" cy="366939"/>
          </a:xfrm>
          <a:custGeom>
            <a:avLst/>
            <a:gdLst/>
            <a:ahLst/>
            <a:cxnLst/>
            <a:rect l="l" t="t" r="r" b="b"/>
            <a:pathLst>
              <a:path w="11809" h="11743" extrusionOk="0">
                <a:moveTo>
                  <a:pt x="5936" y="3141"/>
                </a:moveTo>
                <a:cubicBezTo>
                  <a:pt x="6607" y="3141"/>
                  <a:pt x="7289" y="3387"/>
                  <a:pt x="7839" y="3937"/>
                </a:cubicBezTo>
                <a:cubicBezTo>
                  <a:pt x="9574" y="5671"/>
                  <a:pt x="8339" y="8607"/>
                  <a:pt x="5904" y="8607"/>
                </a:cubicBezTo>
                <a:cubicBezTo>
                  <a:pt x="4403" y="8607"/>
                  <a:pt x="3169" y="7373"/>
                  <a:pt x="3169" y="5872"/>
                </a:cubicBezTo>
                <a:cubicBezTo>
                  <a:pt x="3169" y="4223"/>
                  <a:pt x="4529" y="3141"/>
                  <a:pt x="5936" y="3141"/>
                </a:cubicBezTo>
                <a:close/>
                <a:moveTo>
                  <a:pt x="4270" y="1"/>
                </a:moveTo>
                <a:lnTo>
                  <a:pt x="4270" y="1001"/>
                </a:lnTo>
                <a:cubicBezTo>
                  <a:pt x="4270" y="1302"/>
                  <a:pt x="4103" y="1569"/>
                  <a:pt x="3836" y="1735"/>
                </a:cubicBezTo>
                <a:cubicBezTo>
                  <a:pt x="3669" y="1802"/>
                  <a:pt x="3536" y="1869"/>
                  <a:pt x="3402" y="1969"/>
                </a:cubicBezTo>
                <a:cubicBezTo>
                  <a:pt x="3279" y="2057"/>
                  <a:pt x="3128" y="2098"/>
                  <a:pt x="2974" y="2098"/>
                </a:cubicBezTo>
                <a:cubicBezTo>
                  <a:pt x="2835" y="2098"/>
                  <a:pt x="2695" y="2065"/>
                  <a:pt x="2569" y="2002"/>
                </a:cubicBezTo>
                <a:lnTo>
                  <a:pt x="1701" y="1502"/>
                </a:lnTo>
                <a:lnTo>
                  <a:pt x="33" y="4371"/>
                </a:lnTo>
                <a:lnTo>
                  <a:pt x="901" y="4871"/>
                </a:lnTo>
                <a:cubicBezTo>
                  <a:pt x="1168" y="5038"/>
                  <a:pt x="1301" y="5305"/>
                  <a:pt x="1301" y="5605"/>
                </a:cubicBezTo>
                <a:lnTo>
                  <a:pt x="1301" y="5872"/>
                </a:lnTo>
                <a:lnTo>
                  <a:pt x="1301" y="6105"/>
                </a:lnTo>
                <a:cubicBezTo>
                  <a:pt x="1301" y="6405"/>
                  <a:pt x="1168" y="6706"/>
                  <a:pt x="901" y="6839"/>
                </a:cubicBezTo>
                <a:lnTo>
                  <a:pt x="0" y="7373"/>
                </a:lnTo>
                <a:lnTo>
                  <a:pt x="1668" y="10241"/>
                </a:lnTo>
                <a:lnTo>
                  <a:pt x="2535" y="9741"/>
                </a:lnTo>
                <a:cubicBezTo>
                  <a:pt x="2655" y="9666"/>
                  <a:pt x="2789" y="9631"/>
                  <a:pt x="2921" y="9631"/>
                </a:cubicBezTo>
                <a:cubicBezTo>
                  <a:pt x="3082" y="9631"/>
                  <a:pt x="3241" y="9683"/>
                  <a:pt x="3369" y="9774"/>
                </a:cubicBezTo>
                <a:cubicBezTo>
                  <a:pt x="3503" y="9841"/>
                  <a:pt x="3636" y="9941"/>
                  <a:pt x="3803" y="10008"/>
                </a:cubicBezTo>
                <a:cubicBezTo>
                  <a:pt x="4070" y="10141"/>
                  <a:pt x="4236" y="10408"/>
                  <a:pt x="4270" y="10742"/>
                </a:cubicBezTo>
                <a:lnTo>
                  <a:pt x="4270" y="11742"/>
                </a:lnTo>
                <a:lnTo>
                  <a:pt x="7605" y="11742"/>
                </a:lnTo>
                <a:lnTo>
                  <a:pt x="7605" y="10742"/>
                </a:lnTo>
                <a:cubicBezTo>
                  <a:pt x="7572" y="10442"/>
                  <a:pt x="7739" y="10175"/>
                  <a:pt x="8006" y="10008"/>
                </a:cubicBezTo>
                <a:cubicBezTo>
                  <a:pt x="8139" y="9941"/>
                  <a:pt x="8273" y="9874"/>
                  <a:pt x="8439" y="9774"/>
                </a:cubicBezTo>
                <a:cubicBezTo>
                  <a:pt x="8563" y="9686"/>
                  <a:pt x="8714" y="9645"/>
                  <a:pt x="8868" y="9645"/>
                </a:cubicBezTo>
                <a:cubicBezTo>
                  <a:pt x="9006" y="9645"/>
                  <a:pt x="9147" y="9678"/>
                  <a:pt x="9273" y="9741"/>
                </a:cubicBezTo>
                <a:lnTo>
                  <a:pt x="10141" y="10241"/>
                </a:lnTo>
                <a:lnTo>
                  <a:pt x="11808" y="7373"/>
                </a:lnTo>
                <a:lnTo>
                  <a:pt x="10941" y="6839"/>
                </a:lnTo>
                <a:cubicBezTo>
                  <a:pt x="10674" y="6706"/>
                  <a:pt x="10508" y="6405"/>
                  <a:pt x="10541" y="6105"/>
                </a:cubicBezTo>
                <a:lnTo>
                  <a:pt x="10541" y="5872"/>
                </a:lnTo>
                <a:lnTo>
                  <a:pt x="10541" y="5638"/>
                </a:lnTo>
                <a:cubicBezTo>
                  <a:pt x="10508" y="5338"/>
                  <a:pt x="10674" y="5038"/>
                  <a:pt x="10941" y="4904"/>
                </a:cubicBezTo>
                <a:lnTo>
                  <a:pt x="11808" y="4371"/>
                </a:lnTo>
                <a:lnTo>
                  <a:pt x="10141" y="1502"/>
                </a:lnTo>
                <a:lnTo>
                  <a:pt x="9273" y="2002"/>
                </a:lnTo>
                <a:cubicBezTo>
                  <a:pt x="9147" y="2065"/>
                  <a:pt x="9006" y="2098"/>
                  <a:pt x="8868" y="2098"/>
                </a:cubicBezTo>
                <a:cubicBezTo>
                  <a:pt x="8714" y="2098"/>
                  <a:pt x="8563" y="2057"/>
                  <a:pt x="8439" y="1969"/>
                </a:cubicBezTo>
                <a:cubicBezTo>
                  <a:pt x="8306" y="1869"/>
                  <a:pt x="8173" y="1802"/>
                  <a:pt x="8006" y="1735"/>
                </a:cubicBezTo>
                <a:cubicBezTo>
                  <a:pt x="7739" y="1569"/>
                  <a:pt x="7605" y="1302"/>
                  <a:pt x="7605" y="1001"/>
                </a:cubicBezTo>
                <a:lnTo>
                  <a:pt x="760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596653" y="648119"/>
            <a:ext cx="680626" cy="589921"/>
          </a:xfrm>
          <a:custGeom>
            <a:avLst/>
            <a:gdLst/>
            <a:ahLst/>
            <a:cxnLst/>
            <a:rect l="l" t="t" r="r" b="b"/>
            <a:pathLst>
              <a:path w="31657" h="27435" extrusionOk="0">
                <a:moveTo>
                  <a:pt x="18080" y="0"/>
                </a:moveTo>
                <a:cubicBezTo>
                  <a:pt x="6338" y="0"/>
                  <a:pt x="0" y="13777"/>
                  <a:pt x="7673" y="22683"/>
                </a:cubicBezTo>
                <a:cubicBezTo>
                  <a:pt x="10313" y="25751"/>
                  <a:pt x="14129" y="27435"/>
                  <a:pt x="18062" y="27435"/>
                </a:cubicBezTo>
                <a:cubicBezTo>
                  <a:pt x="19347" y="27435"/>
                  <a:pt x="20644" y="27255"/>
                  <a:pt x="21916" y="26886"/>
                </a:cubicBezTo>
                <a:cubicBezTo>
                  <a:pt x="27053" y="25418"/>
                  <a:pt x="30856" y="21048"/>
                  <a:pt x="31656" y="15745"/>
                </a:cubicBezTo>
                <a:lnTo>
                  <a:pt x="18080" y="13710"/>
                </a:lnTo>
                <a:lnTo>
                  <a:pt x="1808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1045624" y="587869"/>
            <a:ext cx="295496" cy="338557"/>
          </a:xfrm>
          <a:custGeom>
            <a:avLst/>
            <a:gdLst/>
            <a:ahLst/>
            <a:cxnLst/>
            <a:rect l="l" t="t" r="r" b="b"/>
            <a:pathLst>
              <a:path w="13744" h="15745" extrusionOk="0">
                <a:moveTo>
                  <a:pt x="0" y="0"/>
                </a:moveTo>
                <a:lnTo>
                  <a:pt x="0" y="13710"/>
                </a:lnTo>
                <a:lnTo>
                  <a:pt x="13576" y="15745"/>
                </a:lnTo>
                <a:cubicBezTo>
                  <a:pt x="13676" y="15078"/>
                  <a:pt x="13743" y="14377"/>
                  <a:pt x="13743" y="13710"/>
                </a:cubicBezTo>
                <a:cubicBezTo>
                  <a:pt x="13743" y="6138"/>
                  <a:pt x="7572" y="0"/>
                  <a:pt x="0" y="0"/>
                </a:cubicBezTo>
                <a:close/>
              </a:path>
            </a:pathLst>
          </a:custGeom>
          <a:solidFill>
            <a:srgbClr val="DB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460175" y="2043688"/>
            <a:ext cx="2689500" cy="21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720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●"/>
              <a:defRPr>
                <a:latin typeface="Hind Guntur"/>
                <a:ea typeface="Hind Guntur"/>
                <a:cs typeface="Hind Guntur"/>
                <a:sym typeface="Hind Guntu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○"/>
              <a:defRPr>
                <a:latin typeface="Hind Guntur"/>
                <a:ea typeface="Hind Guntur"/>
                <a:cs typeface="Hind Guntur"/>
                <a:sym typeface="Hind Guntu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■"/>
              <a:defRPr>
                <a:latin typeface="Hind Guntur"/>
                <a:ea typeface="Hind Guntur"/>
                <a:cs typeface="Hind Guntur"/>
                <a:sym typeface="Hind Guntu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●"/>
              <a:defRPr>
                <a:latin typeface="Hind Guntur"/>
                <a:ea typeface="Hind Guntur"/>
                <a:cs typeface="Hind Guntur"/>
                <a:sym typeface="Hind Guntu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○"/>
              <a:defRPr>
                <a:latin typeface="Hind Guntur"/>
                <a:ea typeface="Hind Guntur"/>
                <a:cs typeface="Hind Guntur"/>
                <a:sym typeface="Hind Guntu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■"/>
              <a:defRPr>
                <a:latin typeface="Hind Guntur"/>
                <a:ea typeface="Hind Guntur"/>
                <a:cs typeface="Hind Guntur"/>
                <a:sym typeface="Hind Guntu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●"/>
              <a:defRPr>
                <a:latin typeface="Hind Guntur"/>
                <a:ea typeface="Hind Guntur"/>
                <a:cs typeface="Hind Guntur"/>
                <a:sym typeface="Hind Guntu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○"/>
              <a:defRPr>
                <a:latin typeface="Hind Guntur"/>
                <a:ea typeface="Hind Guntur"/>
                <a:cs typeface="Hind Guntur"/>
                <a:sym typeface="Hind Guntu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■"/>
              <a:defRPr>
                <a:latin typeface="Hind Guntur"/>
                <a:ea typeface="Hind Guntur"/>
                <a:cs typeface="Hind Guntur"/>
                <a:sym typeface="Hind Guntur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994350" y="2043688"/>
            <a:ext cx="2689500" cy="21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●"/>
              <a:defRPr>
                <a:solidFill>
                  <a:srgbClr val="434343"/>
                </a:solidFill>
                <a:latin typeface="Hind Guntur"/>
                <a:ea typeface="Hind Guntur"/>
                <a:cs typeface="Hind Guntur"/>
                <a:sym typeface="Hind Guntu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○"/>
              <a:defRPr>
                <a:latin typeface="Hind Guntur"/>
                <a:ea typeface="Hind Guntur"/>
                <a:cs typeface="Hind Guntur"/>
                <a:sym typeface="Hind Guntu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■"/>
              <a:defRPr>
                <a:latin typeface="Hind Guntur"/>
                <a:ea typeface="Hind Guntur"/>
                <a:cs typeface="Hind Guntur"/>
                <a:sym typeface="Hind Guntu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●"/>
              <a:defRPr>
                <a:latin typeface="Hind Guntur"/>
                <a:ea typeface="Hind Guntur"/>
                <a:cs typeface="Hind Guntur"/>
                <a:sym typeface="Hind Guntu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○"/>
              <a:defRPr>
                <a:latin typeface="Hind Guntur"/>
                <a:ea typeface="Hind Guntur"/>
                <a:cs typeface="Hind Guntur"/>
                <a:sym typeface="Hind Guntu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■"/>
              <a:defRPr>
                <a:latin typeface="Hind Guntur"/>
                <a:ea typeface="Hind Guntur"/>
                <a:cs typeface="Hind Guntur"/>
                <a:sym typeface="Hind Guntu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●"/>
              <a:defRPr>
                <a:latin typeface="Hind Guntur"/>
                <a:ea typeface="Hind Guntur"/>
                <a:cs typeface="Hind Guntur"/>
                <a:sym typeface="Hind Guntu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○"/>
              <a:defRPr>
                <a:latin typeface="Hind Guntur"/>
                <a:ea typeface="Hind Guntur"/>
                <a:cs typeface="Hind Guntur"/>
                <a:sym typeface="Hind Guntu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Hind Guntur"/>
              <a:buChar char="■"/>
              <a:defRPr>
                <a:latin typeface="Hind Guntur"/>
                <a:ea typeface="Hind Guntur"/>
                <a:cs typeface="Hind Guntur"/>
                <a:sym typeface="Hind Guntur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460148" y="1568788"/>
            <a:ext cx="268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1900"/>
            </a:lvl1pPr>
            <a:lvl2pPr lvl="1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4994298" y="1568788"/>
            <a:ext cx="26895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713225" y="545475"/>
            <a:ext cx="7717500" cy="2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506398" y="556229"/>
            <a:ext cx="1098200" cy="600718"/>
          </a:xfrm>
          <a:custGeom>
            <a:avLst/>
            <a:gdLst/>
            <a:ahLst/>
            <a:cxnLst/>
            <a:rect l="l" t="t" r="r" b="b"/>
            <a:pathLst>
              <a:path w="34359" h="18793" extrusionOk="0">
                <a:moveTo>
                  <a:pt x="13570" y="1"/>
                </a:moveTo>
                <a:cubicBezTo>
                  <a:pt x="13110" y="1"/>
                  <a:pt x="12644" y="37"/>
                  <a:pt x="12176" y="113"/>
                </a:cubicBezTo>
                <a:cubicBezTo>
                  <a:pt x="8073" y="780"/>
                  <a:pt x="5004" y="4282"/>
                  <a:pt x="4838" y="8452"/>
                </a:cubicBezTo>
                <a:cubicBezTo>
                  <a:pt x="2102" y="8685"/>
                  <a:pt x="1" y="11087"/>
                  <a:pt x="134" y="13856"/>
                </a:cubicBezTo>
                <a:cubicBezTo>
                  <a:pt x="268" y="16624"/>
                  <a:pt x="2569" y="18793"/>
                  <a:pt x="5338" y="18793"/>
                </a:cubicBezTo>
                <a:lnTo>
                  <a:pt x="30289" y="18793"/>
                </a:lnTo>
                <a:cubicBezTo>
                  <a:pt x="32591" y="18593"/>
                  <a:pt x="34359" y="16691"/>
                  <a:pt x="34359" y="14390"/>
                </a:cubicBezTo>
                <a:cubicBezTo>
                  <a:pt x="34359" y="11954"/>
                  <a:pt x="32391" y="9986"/>
                  <a:pt x="29956" y="9953"/>
                </a:cubicBezTo>
                <a:cubicBezTo>
                  <a:pt x="29722" y="9953"/>
                  <a:pt x="29489" y="9986"/>
                  <a:pt x="29255" y="10020"/>
                </a:cubicBezTo>
                <a:cubicBezTo>
                  <a:pt x="29088" y="7284"/>
                  <a:pt x="26820" y="5183"/>
                  <a:pt x="24085" y="5150"/>
                </a:cubicBezTo>
                <a:cubicBezTo>
                  <a:pt x="23284" y="5150"/>
                  <a:pt x="22483" y="5350"/>
                  <a:pt x="21750" y="5717"/>
                </a:cubicBezTo>
                <a:cubicBezTo>
                  <a:pt x="20477" y="2255"/>
                  <a:pt x="17185" y="1"/>
                  <a:pt x="13570" y="1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721700" y="1675825"/>
            <a:ext cx="32193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721700" y="2190875"/>
            <a:ext cx="3219300" cy="12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720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latin typeface="Hind Guntur"/>
                <a:ea typeface="Hind Guntur"/>
                <a:cs typeface="Hind Guntur"/>
                <a:sym typeface="Hind Guntur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816871" y="1248175"/>
            <a:ext cx="3253318" cy="1889907"/>
            <a:chOff x="5680171" y="443900"/>
            <a:chExt cx="3253318" cy="1889907"/>
          </a:xfrm>
        </p:grpSpPr>
        <p:sp>
          <p:nvSpPr>
            <p:cNvPr id="44" name="Google Shape;44;p8"/>
            <p:cNvSpPr/>
            <p:nvPr/>
          </p:nvSpPr>
          <p:spPr>
            <a:xfrm flipH="1">
              <a:off x="5680171" y="443900"/>
              <a:ext cx="2813704" cy="1889907"/>
            </a:xfrm>
            <a:custGeom>
              <a:avLst/>
              <a:gdLst/>
              <a:ahLst/>
              <a:cxnLst/>
              <a:rect l="l" t="t" r="r" b="b"/>
              <a:pathLst>
                <a:path w="28221" h="15913" extrusionOk="0">
                  <a:moveTo>
                    <a:pt x="0" y="1"/>
                  </a:moveTo>
                  <a:lnTo>
                    <a:pt x="0" y="15912"/>
                  </a:lnTo>
                  <a:lnTo>
                    <a:pt x="28220" y="15912"/>
                  </a:lnTo>
                  <a:lnTo>
                    <a:pt x="282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8495998" y="1896299"/>
              <a:ext cx="431477" cy="443506"/>
            </a:xfrm>
            <a:custGeom>
              <a:avLst/>
              <a:gdLst/>
              <a:ahLst/>
              <a:cxnLst/>
              <a:rect l="l" t="t" r="r" b="b"/>
              <a:pathLst>
                <a:path w="4771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47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8"/>
          <p:cNvSpPr/>
          <p:nvPr/>
        </p:nvSpPr>
        <p:spPr>
          <a:xfrm>
            <a:off x="6917891" y="2720393"/>
            <a:ext cx="3935093" cy="3935093"/>
          </a:xfrm>
          <a:custGeom>
            <a:avLst/>
            <a:gdLst/>
            <a:ahLst/>
            <a:cxnLst/>
            <a:rect l="l" t="t" r="r" b="b"/>
            <a:pathLst>
              <a:path w="55307" h="55307" extrusionOk="0">
                <a:moveTo>
                  <a:pt x="26986" y="0"/>
                </a:moveTo>
                <a:cubicBezTo>
                  <a:pt x="26552" y="0"/>
                  <a:pt x="26152" y="34"/>
                  <a:pt x="25719" y="67"/>
                </a:cubicBezTo>
                <a:lnTo>
                  <a:pt x="25752" y="467"/>
                </a:lnTo>
                <a:cubicBezTo>
                  <a:pt x="26152" y="434"/>
                  <a:pt x="26586" y="434"/>
                  <a:pt x="26986" y="434"/>
                </a:cubicBezTo>
                <a:lnTo>
                  <a:pt x="26986" y="0"/>
                </a:lnTo>
                <a:close/>
                <a:moveTo>
                  <a:pt x="28220" y="0"/>
                </a:moveTo>
                <a:lnTo>
                  <a:pt x="28220" y="434"/>
                </a:lnTo>
                <a:cubicBezTo>
                  <a:pt x="28621" y="434"/>
                  <a:pt x="29054" y="467"/>
                  <a:pt x="29455" y="467"/>
                </a:cubicBezTo>
                <a:lnTo>
                  <a:pt x="29455" y="67"/>
                </a:lnTo>
                <a:cubicBezTo>
                  <a:pt x="29054" y="34"/>
                  <a:pt x="28621" y="0"/>
                  <a:pt x="28220" y="0"/>
                </a:cubicBezTo>
                <a:close/>
                <a:moveTo>
                  <a:pt x="24484" y="167"/>
                </a:moveTo>
                <a:cubicBezTo>
                  <a:pt x="24051" y="201"/>
                  <a:pt x="23650" y="267"/>
                  <a:pt x="23217" y="334"/>
                </a:cubicBezTo>
                <a:lnTo>
                  <a:pt x="23283" y="734"/>
                </a:lnTo>
                <a:cubicBezTo>
                  <a:pt x="23684" y="668"/>
                  <a:pt x="24117" y="634"/>
                  <a:pt x="24518" y="567"/>
                </a:cubicBezTo>
                <a:lnTo>
                  <a:pt x="24484" y="167"/>
                </a:lnTo>
                <a:close/>
                <a:moveTo>
                  <a:pt x="30755" y="167"/>
                </a:moveTo>
                <a:lnTo>
                  <a:pt x="30689" y="567"/>
                </a:lnTo>
                <a:cubicBezTo>
                  <a:pt x="31089" y="634"/>
                  <a:pt x="31523" y="668"/>
                  <a:pt x="31923" y="734"/>
                </a:cubicBezTo>
                <a:lnTo>
                  <a:pt x="31990" y="334"/>
                </a:lnTo>
                <a:cubicBezTo>
                  <a:pt x="31589" y="267"/>
                  <a:pt x="31156" y="201"/>
                  <a:pt x="30755" y="167"/>
                </a:cubicBezTo>
                <a:close/>
                <a:moveTo>
                  <a:pt x="33224" y="534"/>
                </a:moveTo>
                <a:lnTo>
                  <a:pt x="33157" y="968"/>
                </a:lnTo>
                <a:cubicBezTo>
                  <a:pt x="33557" y="1034"/>
                  <a:pt x="33958" y="1135"/>
                  <a:pt x="34358" y="1235"/>
                </a:cubicBezTo>
                <a:lnTo>
                  <a:pt x="34458" y="801"/>
                </a:lnTo>
                <a:cubicBezTo>
                  <a:pt x="34058" y="701"/>
                  <a:pt x="33658" y="634"/>
                  <a:pt x="33224" y="534"/>
                </a:cubicBezTo>
                <a:close/>
                <a:moveTo>
                  <a:pt x="21983" y="567"/>
                </a:moveTo>
                <a:cubicBezTo>
                  <a:pt x="21582" y="634"/>
                  <a:pt x="21182" y="734"/>
                  <a:pt x="20748" y="834"/>
                </a:cubicBezTo>
                <a:lnTo>
                  <a:pt x="20848" y="1268"/>
                </a:lnTo>
                <a:cubicBezTo>
                  <a:pt x="21249" y="1168"/>
                  <a:pt x="21682" y="1068"/>
                  <a:pt x="22083" y="968"/>
                </a:cubicBezTo>
                <a:lnTo>
                  <a:pt x="21983" y="567"/>
                </a:lnTo>
                <a:close/>
                <a:moveTo>
                  <a:pt x="35692" y="1135"/>
                </a:moveTo>
                <a:lnTo>
                  <a:pt x="35559" y="1568"/>
                </a:lnTo>
                <a:cubicBezTo>
                  <a:pt x="35959" y="1668"/>
                  <a:pt x="36359" y="1802"/>
                  <a:pt x="36726" y="1935"/>
                </a:cubicBezTo>
                <a:lnTo>
                  <a:pt x="36893" y="1535"/>
                </a:lnTo>
                <a:cubicBezTo>
                  <a:pt x="36493" y="1401"/>
                  <a:pt x="36093" y="1268"/>
                  <a:pt x="35692" y="1135"/>
                </a:cubicBezTo>
                <a:close/>
                <a:moveTo>
                  <a:pt x="19547" y="1168"/>
                </a:moveTo>
                <a:cubicBezTo>
                  <a:pt x="19147" y="1301"/>
                  <a:pt x="18747" y="1435"/>
                  <a:pt x="18347" y="1602"/>
                </a:cubicBezTo>
                <a:lnTo>
                  <a:pt x="18480" y="1968"/>
                </a:lnTo>
                <a:cubicBezTo>
                  <a:pt x="18880" y="1835"/>
                  <a:pt x="19281" y="1702"/>
                  <a:pt x="19681" y="1602"/>
                </a:cubicBezTo>
                <a:lnTo>
                  <a:pt x="19547" y="1168"/>
                </a:lnTo>
                <a:close/>
                <a:moveTo>
                  <a:pt x="38061" y="2002"/>
                </a:moveTo>
                <a:lnTo>
                  <a:pt x="37894" y="2402"/>
                </a:lnTo>
                <a:cubicBezTo>
                  <a:pt x="38294" y="2536"/>
                  <a:pt x="38661" y="2702"/>
                  <a:pt x="39028" y="2869"/>
                </a:cubicBezTo>
                <a:lnTo>
                  <a:pt x="39195" y="2502"/>
                </a:lnTo>
                <a:cubicBezTo>
                  <a:pt x="38828" y="2335"/>
                  <a:pt x="38428" y="2169"/>
                  <a:pt x="38061" y="2002"/>
                </a:cubicBezTo>
                <a:close/>
                <a:moveTo>
                  <a:pt x="17179" y="2035"/>
                </a:moveTo>
                <a:cubicBezTo>
                  <a:pt x="16779" y="2202"/>
                  <a:pt x="16412" y="2369"/>
                  <a:pt x="16012" y="2536"/>
                </a:cubicBezTo>
                <a:lnTo>
                  <a:pt x="16212" y="2936"/>
                </a:lnTo>
                <a:cubicBezTo>
                  <a:pt x="16579" y="2736"/>
                  <a:pt x="16946" y="2569"/>
                  <a:pt x="17346" y="2435"/>
                </a:cubicBezTo>
                <a:lnTo>
                  <a:pt x="17179" y="2035"/>
                </a:lnTo>
                <a:close/>
                <a:moveTo>
                  <a:pt x="40362" y="3069"/>
                </a:moveTo>
                <a:lnTo>
                  <a:pt x="40162" y="3436"/>
                </a:lnTo>
                <a:cubicBezTo>
                  <a:pt x="40529" y="3636"/>
                  <a:pt x="40896" y="3836"/>
                  <a:pt x="41263" y="4037"/>
                </a:cubicBezTo>
                <a:lnTo>
                  <a:pt x="41463" y="3670"/>
                </a:lnTo>
                <a:cubicBezTo>
                  <a:pt x="41096" y="3470"/>
                  <a:pt x="40729" y="3269"/>
                  <a:pt x="40362" y="3069"/>
                </a:cubicBezTo>
                <a:close/>
                <a:moveTo>
                  <a:pt x="14911" y="3103"/>
                </a:moveTo>
                <a:cubicBezTo>
                  <a:pt x="14544" y="3303"/>
                  <a:pt x="14177" y="3503"/>
                  <a:pt x="13810" y="3703"/>
                </a:cubicBezTo>
                <a:lnTo>
                  <a:pt x="14010" y="4070"/>
                </a:lnTo>
                <a:cubicBezTo>
                  <a:pt x="14377" y="3870"/>
                  <a:pt x="14711" y="3670"/>
                  <a:pt x="15111" y="3470"/>
                </a:cubicBezTo>
                <a:lnTo>
                  <a:pt x="14911" y="3103"/>
                </a:lnTo>
                <a:close/>
                <a:moveTo>
                  <a:pt x="42531" y="4337"/>
                </a:moveTo>
                <a:lnTo>
                  <a:pt x="42330" y="4670"/>
                </a:lnTo>
                <a:cubicBezTo>
                  <a:pt x="42664" y="4904"/>
                  <a:pt x="42998" y="5137"/>
                  <a:pt x="43364" y="5371"/>
                </a:cubicBezTo>
                <a:lnTo>
                  <a:pt x="43598" y="5037"/>
                </a:lnTo>
                <a:cubicBezTo>
                  <a:pt x="43231" y="4770"/>
                  <a:pt x="42897" y="4537"/>
                  <a:pt x="42531" y="4337"/>
                </a:cubicBezTo>
                <a:close/>
                <a:moveTo>
                  <a:pt x="12743" y="4370"/>
                </a:moveTo>
                <a:cubicBezTo>
                  <a:pt x="12376" y="4604"/>
                  <a:pt x="12042" y="4837"/>
                  <a:pt x="11709" y="5071"/>
                </a:cubicBezTo>
                <a:lnTo>
                  <a:pt x="11942" y="5404"/>
                </a:lnTo>
                <a:lnTo>
                  <a:pt x="11942" y="5438"/>
                </a:lnTo>
                <a:cubicBezTo>
                  <a:pt x="12276" y="5171"/>
                  <a:pt x="12643" y="4937"/>
                  <a:pt x="12976" y="4737"/>
                </a:cubicBezTo>
                <a:lnTo>
                  <a:pt x="12743" y="4370"/>
                </a:lnTo>
                <a:close/>
                <a:moveTo>
                  <a:pt x="44599" y="5771"/>
                </a:moveTo>
                <a:lnTo>
                  <a:pt x="44332" y="6105"/>
                </a:lnTo>
                <a:cubicBezTo>
                  <a:pt x="44665" y="6372"/>
                  <a:pt x="44999" y="6638"/>
                  <a:pt x="45299" y="6872"/>
                </a:cubicBezTo>
                <a:lnTo>
                  <a:pt x="45566" y="6572"/>
                </a:lnTo>
                <a:cubicBezTo>
                  <a:pt x="45266" y="6305"/>
                  <a:pt x="44932" y="6038"/>
                  <a:pt x="44599" y="5771"/>
                </a:cubicBezTo>
                <a:close/>
                <a:moveTo>
                  <a:pt x="10674" y="5838"/>
                </a:moveTo>
                <a:cubicBezTo>
                  <a:pt x="10341" y="6071"/>
                  <a:pt x="10007" y="6338"/>
                  <a:pt x="9707" y="6605"/>
                </a:cubicBezTo>
                <a:lnTo>
                  <a:pt x="9974" y="6939"/>
                </a:lnTo>
                <a:cubicBezTo>
                  <a:pt x="10274" y="6672"/>
                  <a:pt x="10608" y="6405"/>
                  <a:pt x="10941" y="6171"/>
                </a:cubicBezTo>
                <a:lnTo>
                  <a:pt x="10674" y="5838"/>
                </a:lnTo>
                <a:close/>
                <a:moveTo>
                  <a:pt x="46500" y="7406"/>
                </a:moveTo>
                <a:lnTo>
                  <a:pt x="46233" y="7706"/>
                </a:lnTo>
                <a:cubicBezTo>
                  <a:pt x="46533" y="8006"/>
                  <a:pt x="46834" y="8306"/>
                  <a:pt x="47100" y="8573"/>
                </a:cubicBezTo>
                <a:lnTo>
                  <a:pt x="47401" y="8306"/>
                </a:lnTo>
                <a:cubicBezTo>
                  <a:pt x="47134" y="8006"/>
                  <a:pt x="46800" y="7706"/>
                  <a:pt x="46500" y="7406"/>
                </a:cubicBezTo>
                <a:close/>
                <a:moveTo>
                  <a:pt x="8773" y="7472"/>
                </a:moveTo>
                <a:cubicBezTo>
                  <a:pt x="8440" y="7739"/>
                  <a:pt x="8139" y="8039"/>
                  <a:pt x="7872" y="8340"/>
                </a:cubicBezTo>
                <a:lnTo>
                  <a:pt x="8173" y="8640"/>
                </a:lnTo>
                <a:lnTo>
                  <a:pt x="8173" y="8607"/>
                </a:lnTo>
                <a:cubicBezTo>
                  <a:pt x="8473" y="8340"/>
                  <a:pt x="8740" y="8039"/>
                  <a:pt x="9040" y="7773"/>
                </a:cubicBezTo>
                <a:lnTo>
                  <a:pt x="8773" y="7472"/>
                </a:lnTo>
                <a:close/>
                <a:moveTo>
                  <a:pt x="48268" y="9207"/>
                </a:moveTo>
                <a:lnTo>
                  <a:pt x="47968" y="9474"/>
                </a:lnTo>
                <a:cubicBezTo>
                  <a:pt x="48235" y="9807"/>
                  <a:pt x="48501" y="10108"/>
                  <a:pt x="48768" y="10441"/>
                </a:cubicBezTo>
                <a:lnTo>
                  <a:pt x="49102" y="10174"/>
                </a:lnTo>
                <a:cubicBezTo>
                  <a:pt x="48835" y="9841"/>
                  <a:pt x="48535" y="9507"/>
                  <a:pt x="48268" y="9207"/>
                </a:cubicBezTo>
                <a:close/>
                <a:moveTo>
                  <a:pt x="7005" y="9274"/>
                </a:moveTo>
                <a:cubicBezTo>
                  <a:pt x="6738" y="9574"/>
                  <a:pt x="6438" y="9874"/>
                  <a:pt x="6205" y="10208"/>
                </a:cubicBezTo>
                <a:lnTo>
                  <a:pt x="6505" y="10475"/>
                </a:lnTo>
                <a:cubicBezTo>
                  <a:pt x="6805" y="10141"/>
                  <a:pt x="7039" y="9841"/>
                  <a:pt x="7305" y="9541"/>
                </a:cubicBezTo>
                <a:lnTo>
                  <a:pt x="7005" y="9274"/>
                </a:lnTo>
                <a:close/>
                <a:moveTo>
                  <a:pt x="49869" y="11142"/>
                </a:moveTo>
                <a:lnTo>
                  <a:pt x="49536" y="11409"/>
                </a:lnTo>
                <a:cubicBezTo>
                  <a:pt x="49769" y="11742"/>
                  <a:pt x="50003" y="12076"/>
                  <a:pt x="50236" y="12409"/>
                </a:cubicBezTo>
                <a:lnTo>
                  <a:pt x="50603" y="12176"/>
                </a:lnTo>
                <a:cubicBezTo>
                  <a:pt x="50369" y="11842"/>
                  <a:pt x="50103" y="11475"/>
                  <a:pt x="49869" y="11142"/>
                </a:cubicBezTo>
                <a:close/>
                <a:moveTo>
                  <a:pt x="5404" y="11208"/>
                </a:moveTo>
                <a:cubicBezTo>
                  <a:pt x="5171" y="11542"/>
                  <a:pt x="4937" y="11876"/>
                  <a:pt x="4670" y="12242"/>
                </a:cubicBezTo>
                <a:lnTo>
                  <a:pt x="5037" y="12476"/>
                </a:lnTo>
                <a:cubicBezTo>
                  <a:pt x="5271" y="12109"/>
                  <a:pt x="5504" y="11775"/>
                  <a:pt x="5738" y="11442"/>
                </a:cubicBezTo>
                <a:lnTo>
                  <a:pt x="5404" y="11208"/>
                </a:lnTo>
                <a:close/>
                <a:moveTo>
                  <a:pt x="51270" y="13243"/>
                </a:moveTo>
                <a:lnTo>
                  <a:pt x="50903" y="13443"/>
                </a:lnTo>
                <a:cubicBezTo>
                  <a:pt x="51137" y="13810"/>
                  <a:pt x="51337" y="14144"/>
                  <a:pt x="51537" y="14511"/>
                </a:cubicBezTo>
                <a:lnTo>
                  <a:pt x="51904" y="14311"/>
                </a:lnTo>
                <a:cubicBezTo>
                  <a:pt x="51704" y="13944"/>
                  <a:pt x="51504" y="13577"/>
                  <a:pt x="51270" y="13243"/>
                </a:cubicBezTo>
                <a:close/>
                <a:moveTo>
                  <a:pt x="4003" y="13310"/>
                </a:moveTo>
                <a:cubicBezTo>
                  <a:pt x="3803" y="13677"/>
                  <a:pt x="3569" y="14044"/>
                  <a:pt x="3369" y="14411"/>
                </a:cubicBezTo>
                <a:lnTo>
                  <a:pt x="3736" y="14611"/>
                </a:lnTo>
                <a:cubicBezTo>
                  <a:pt x="3936" y="14211"/>
                  <a:pt x="4136" y="13877"/>
                  <a:pt x="4370" y="13510"/>
                </a:cubicBezTo>
                <a:lnTo>
                  <a:pt x="4003" y="13310"/>
                </a:lnTo>
                <a:close/>
                <a:moveTo>
                  <a:pt x="52504" y="15411"/>
                </a:moveTo>
                <a:lnTo>
                  <a:pt x="52104" y="15612"/>
                </a:lnTo>
                <a:cubicBezTo>
                  <a:pt x="52304" y="15978"/>
                  <a:pt x="52471" y="16345"/>
                  <a:pt x="52638" y="16712"/>
                </a:cubicBezTo>
                <a:lnTo>
                  <a:pt x="53005" y="16546"/>
                </a:lnTo>
                <a:cubicBezTo>
                  <a:pt x="52838" y="16179"/>
                  <a:pt x="52671" y="15812"/>
                  <a:pt x="52504" y="15411"/>
                </a:cubicBezTo>
                <a:close/>
                <a:moveTo>
                  <a:pt x="2802" y="15511"/>
                </a:moveTo>
                <a:cubicBezTo>
                  <a:pt x="2635" y="15878"/>
                  <a:pt x="2435" y="16279"/>
                  <a:pt x="2268" y="16646"/>
                </a:cubicBezTo>
                <a:lnTo>
                  <a:pt x="2669" y="16812"/>
                </a:lnTo>
                <a:cubicBezTo>
                  <a:pt x="2836" y="16445"/>
                  <a:pt x="3002" y="16045"/>
                  <a:pt x="3169" y="15678"/>
                </a:cubicBezTo>
                <a:lnTo>
                  <a:pt x="2802" y="15511"/>
                </a:lnTo>
                <a:close/>
                <a:moveTo>
                  <a:pt x="53505" y="17713"/>
                </a:moveTo>
                <a:lnTo>
                  <a:pt x="53105" y="17880"/>
                </a:lnTo>
                <a:cubicBezTo>
                  <a:pt x="53272" y="18247"/>
                  <a:pt x="53405" y="18647"/>
                  <a:pt x="53538" y="19047"/>
                </a:cubicBezTo>
                <a:lnTo>
                  <a:pt x="53905" y="18914"/>
                </a:lnTo>
                <a:cubicBezTo>
                  <a:pt x="53805" y="18514"/>
                  <a:pt x="53638" y="18113"/>
                  <a:pt x="53505" y="17713"/>
                </a:cubicBezTo>
                <a:close/>
                <a:moveTo>
                  <a:pt x="1801" y="17813"/>
                </a:moveTo>
                <a:cubicBezTo>
                  <a:pt x="1635" y="18213"/>
                  <a:pt x="1501" y="18580"/>
                  <a:pt x="1368" y="19014"/>
                </a:cubicBezTo>
                <a:lnTo>
                  <a:pt x="1801" y="19147"/>
                </a:lnTo>
                <a:cubicBezTo>
                  <a:pt x="1902" y="18780"/>
                  <a:pt x="2035" y="18347"/>
                  <a:pt x="2168" y="17980"/>
                </a:cubicBezTo>
                <a:lnTo>
                  <a:pt x="1801" y="17813"/>
                </a:lnTo>
                <a:close/>
                <a:moveTo>
                  <a:pt x="54272" y="20115"/>
                </a:moveTo>
                <a:lnTo>
                  <a:pt x="53872" y="20215"/>
                </a:lnTo>
                <a:cubicBezTo>
                  <a:pt x="53972" y="20615"/>
                  <a:pt x="54072" y="21015"/>
                  <a:pt x="54172" y="21416"/>
                </a:cubicBezTo>
                <a:lnTo>
                  <a:pt x="54606" y="21316"/>
                </a:lnTo>
                <a:cubicBezTo>
                  <a:pt x="54506" y="20915"/>
                  <a:pt x="54406" y="20515"/>
                  <a:pt x="54272" y="20115"/>
                </a:cubicBezTo>
                <a:close/>
                <a:moveTo>
                  <a:pt x="1001" y="20215"/>
                </a:moveTo>
                <a:cubicBezTo>
                  <a:pt x="867" y="20615"/>
                  <a:pt x="767" y="21015"/>
                  <a:pt x="667" y="21449"/>
                </a:cubicBezTo>
                <a:lnTo>
                  <a:pt x="1101" y="21516"/>
                </a:lnTo>
                <a:cubicBezTo>
                  <a:pt x="1201" y="21115"/>
                  <a:pt x="1301" y="20715"/>
                  <a:pt x="1401" y="20315"/>
                </a:cubicBezTo>
                <a:lnTo>
                  <a:pt x="1001" y="20215"/>
                </a:lnTo>
                <a:close/>
                <a:moveTo>
                  <a:pt x="54839" y="22550"/>
                </a:moveTo>
                <a:lnTo>
                  <a:pt x="54439" y="22650"/>
                </a:lnTo>
                <a:cubicBezTo>
                  <a:pt x="54506" y="23017"/>
                  <a:pt x="54572" y="23450"/>
                  <a:pt x="54639" y="23851"/>
                </a:cubicBezTo>
                <a:lnTo>
                  <a:pt x="55039" y="23817"/>
                </a:lnTo>
                <a:cubicBezTo>
                  <a:pt x="55006" y="23384"/>
                  <a:pt x="54939" y="22983"/>
                  <a:pt x="54839" y="22550"/>
                </a:cubicBezTo>
                <a:close/>
                <a:moveTo>
                  <a:pt x="434" y="22650"/>
                </a:moveTo>
                <a:cubicBezTo>
                  <a:pt x="367" y="23084"/>
                  <a:pt x="300" y="23484"/>
                  <a:pt x="234" y="23917"/>
                </a:cubicBezTo>
                <a:lnTo>
                  <a:pt x="667" y="23951"/>
                </a:lnTo>
                <a:cubicBezTo>
                  <a:pt x="734" y="23551"/>
                  <a:pt x="801" y="23150"/>
                  <a:pt x="867" y="22750"/>
                </a:cubicBezTo>
                <a:lnTo>
                  <a:pt x="434" y="22650"/>
                </a:lnTo>
                <a:close/>
                <a:moveTo>
                  <a:pt x="55206" y="25052"/>
                </a:moveTo>
                <a:lnTo>
                  <a:pt x="54773" y="25085"/>
                </a:lnTo>
                <a:cubicBezTo>
                  <a:pt x="54806" y="25485"/>
                  <a:pt x="54839" y="25919"/>
                  <a:pt x="54873" y="26319"/>
                </a:cubicBezTo>
                <a:lnTo>
                  <a:pt x="55273" y="26286"/>
                </a:lnTo>
                <a:cubicBezTo>
                  <a:pt x="55273" y="25886"/>
                  <a:pt x="55240" y="25452"/>
                  <a:pt x="55206" y="25052"/>
                </a:cubicBezTo>
                <a:close/>
                <a:moveTo>
                  <a:pt x="100" y="25185"/>
                </a:moveTo>
                <a:cubicBezTo>
                  <a:pt x="67" y="25585"/>
                  <a:pt x="34" y="26019"/>
                  <a:pt x="34" y="26419"/>
                </a:cubicBezTo>
                <a:lnTo>
                  <a:pt x="434" y="26419"/>
                </a:lnTo>
                <a:cubicBezTo>
                  <a:pt x="467" y="26019"/>
                  <a:pt x="501" y="25619"/>
                  <a:pt x="534" y="25218"/>
                </a:cubicBezTo>
                <a:lnTo>
                  <a:pt x="100" y="25185"/>
                </a:lnTo>
                <a:close/>
                <a:moveTo>
                  <a:pt x="54906" y="27587"/>
                </a:moveTo>
                <a:lnTo>
                  <a:pt x="54906" y="27654"/>
                </a:lnTo>
                <a:cubicBezTo>
                  <a:pt x="54906" y="28054"/>
                  <a:pt x="54873" y="28487"/>
                  <a:pt x="54873" y="28888"/>
                </a:cubicBezTo>
                <a:lnTo>
                  <a:pt x="55306" y="28888"/>
                </a:lnTo>
                <a:cubicBezTo>
                  <a:pt x="55306" y="28487"/>
                  <a:pt x="55306" y="28054"/>
                  <a:pt x="55306" y="27654"/>
                </a:cubicBezTo>
                <a:lnTo>
                  <a:pt x="55306" y="27587"/>
                </a:lnTo>
                <a:close/>
                <a:moveTo>
                  <a:pt x="0" y="27687"/>
                </a:moveTo>
                <a:cubicBezTo>
                  <a:pt x="0" y="28087"/>
                  <a:pt x="0" y="28521"/>
                  <a:pt x="34" y="28921"/>
                </a:cubicBezTo>
                <a:lnTo>
                  <a:pt x="434" y="28921"/>
                </a:lnTo>
                <a:cubicBezTo>
                  <a:pt x="400" y="28521"/>
                  <a:pt x="400" y="28087"/>
                  <a:pt x="400" y="27687"/>
                </a:cubicBezTo>
                <a:close/>
                <a:moveTo>
                  <a:pt x="54773" y="30089"/>
                </a:moveTo>
                <a:cubicBezTo>
                  <a:pt x="54739" y="30522"/>
                  <a:pt x="54706" y="30923"/>
                  <a:pt x="54639" y="31356"/>
                </a:cubicBezTo>
                <a:lnTo>
                  <a:pt x="55073" y="31390"/>
                </a:lnTo>
                <a:cubicBezTo>
                  <a:pt x="55140" y="30989"/>
                  <a:pt x="55173" y="30556"/>
                  <a:pt x="55206" y="30122"/>
                </a:cubicBezTo>
                <a:lnTo>
                  <a:pt x="54773" y="30089"/>
                </a:lnTo>
                <a:close/>
                <a:moveTo>
                  <a:pt x="534" y="30155"/>
                </a:moveTo>
                <a:lnTo>
                  <a:pt x="134" y="30189"/>
                </a:lnTo>
                <a:cubicBezTo>
                  <a:pt x="167" y="30622"/>
                  <a:pt x="200" y="31023"/>
                  <a:pt x="267" y="31456"/>
                </a:cubicBezTo>
                <a:lnTo>
                  <a:pt x="667" y="31390"/>
                </a:lnTo>
                <a:cubicBezTo>
                  <a:pt x="634" y="30989"/>
                  <a:pt x="567" y="30556"/>
                  <a:pt x="534" y="30155"/>
                </a:cubicBezTo>
                <a:close/>
                <a:moveTo>
                  <a:pt x="54439" y="32590"/>
                </a:moveTo>
                <a:cubicBezTo>
                  <a:pt x="54372" y="33024"/>
                  <a:pt x="54306" y="33391"/>
                  <a:pt x="54206" y="33825"/>
                </a:cubicBezTo>
                <a:lnTo>
                  <a:pt x="54606" y="33925"/>
                </a:lnTo>
                <a:lnTo>
                  <a:pt x="54606" y="33891"/>
                </a:lnTo>
                <a:cubicBezTo>
                  <a:pt x="54706" y="33458"/>
                  <a:pt x="54806" y="33057"/>
                  <a:pt x="54873" y="32690"/>
                </a:cubicBezTo>
                <a:lnTo>
                  <a:pt x="54439" y="32590"/>
                </a:lnTo>
                <a:close/>
                <a:moveTo>
                  <a:pt x="867" y="32624"/>
                </a:moveTo>
                <a:lnTo>
                  <a:pt x="467" y="32690"/>
                </a:lnTo>
                <a:cubicBezTo>
                  <a:pt x="534" y="33124"/>
                  <a:pt x="634" y="33524"/>
                  <a:pt x="734" y="33958"/>
                </a:cubicBezTo>
                <a:lnTo>
                  <a:pt x="1134" y="33825"/>
                </a:lnTo>
                <a:cubicBezTo>
                  <a:pt x="1034" y="33458"/>
                  <a:pt x="968" y="33024"/>
                  <a:pt x="867" y="32624"/>
                </a:cubicBezTo>
                <a:close/>
                <a:moveTo>
                  <a:pt x="53905" y="35025"/>
                </a:moveTo>
                <a:cubicBezTo>
                  <a:pt x="53805" y="35426"/>
                  <a:pt x="53672" y="35826"/>
                  <a:pt x="53538" y="36193"/>
                </a:cubicBezTo>
                <a:lnTo>
                  <a:pt x="53939" y="36326"/>
                </a:lnTo>
                <a:lnTo>
                  <a:pt x="53939" y="36293"/>
                </a:lnTo>
                <a:cubicBezTo>
                  <a:pt x="54072" y="35893"/>
                  <a:pt x="54206" y="35492"/>
                  <a:pt x="54306" y="35126"/>
                </a:cubicBezTo>
                <a:lnTo>
                  <a:pt x="53905" y="35025"/>
                </a:lnTo>
                <a:close/>
                <a:moveTo>
                  <a:pt x="1435" y="35059"/>
                </a:moveTo>
                <a:lnTo>
                  <a:pt x="1034" y="35159"/>
                </a:lnTo>
                <a:cubicBezTo>
                  <a:pt x="1134" y="35559"/>
                  <a:pt x="1268" y="35959"/>
                  <a:pt x="1401" y="36360"/>
                </a:cubicBezTo>
                <a:lnTo>
                  <a:pt x="1801" y="36226"/>
                </a:lnTo>
                <a:cubicBezTo>
                  <a:pt x="1668" y="35859"/>
                  <a:pt x="1568" y="35459"/>
                  <a:pt x="1435" y="35059"/>
                </a:cubicBezTo>
                <a:close/>
                <a:moveTo>
                  <a:pt x="53138" y="37360"/>
                </a:moveTo>
                <a:cubicBezTo>
                  <a:pt x="52971" y="37761"/>
                  <a:pt x="52805" y="38161"/>
                  <a:pt x="52638" y="38528"/>
                </a:cubicBezTo>
                <a:lnTo>
                  <a:pt x="53038" y="38695"/>
                </a:lnTo>
                <a:lnTo>
                  <a:pt x="53038" y="38661"/>
                </a:lnTo>
                <a:cubicBezTo>
                  <a:pt x="53205" y="38294"/>
                  <a:pt x="53372" y="37894"/>
                  <a:pt x="53505" y="37527"/>
                </a:cubicBezTo>
                <a:lnTo>
                  <a:pt x="53138" y="37360"/>
                </a:lnTo>
                <a:close/>
                <a:moveTo>
                  <a:pt x="2202" y="37394"/>
                </a:moveTo>
                <a:lnTo>
                  <a:pt x="1835" y="37561"/>
                </a:lnTo>
                <a:cubicBezTo>
                  <a:pt x="1968" y="37928"/>
                  <a:pt x="2135" y="38328"/>
                  <a:pt x="2302" y="38728"/>
                </a:cubicBezTo>
                <a:lnTo>
                  <a:pt x="2669" y="38561"/>
                </a:lnTo>
                <a:cubicBezTo>
                  <a:pt x="2502" y="38161"/>
                  <a:pt x="2369" y="37794"/>
                  <a:pt x="2202" y="37394"/>
                </a:cubicBezTo>
                <a:close/>
                <a:moveTo>
                  <a:pt x="3202" y="39662"/>
                </a:moveTo>
                <a:lnTo>
                  <a:pt x="2802" y="39829"/>
                </a:lnTo>
                <a:cubicBezTo>
                  <a:pt x="3002" y="40229"/>
                  <a:pt x="3202" y="40596"/>
                  <a:pt x="3403" y="40963"/>
                </a:cubicBezTo>
                <a:lnTo>
                  <a:pt x="3770" y="40763"/>
                </a:lnTo>
                <a:cubicBezTo>
                  <a:pt x="3569" y="40396"/>
                  <a:pt x="3369" y="40029"/>
                  <a:pt x="3202" y="39662"/>
                </a:cubicBezTo>
                <a:close/>
                <a:moveTo>
                  <a:pt x="52137" y="39662"/>
                </a:moveTo>
                <a:cubicBezTo>
                  <a:pt x="51937" y="40029"/>
                  <a:pt x="51737" y="40396"/>
                  <a:pt x="51537" y="40763"/>
                </a:cubicBezTo>
                <a:lnTo>
                  <a:pt x="51904" y="40963"/>
                </a:lnTo>
                <a:lnTo>
                  <a:pt x="51937" y="40930"/>
                </a:lnTo>
                <a:cubicBezTo>
                  <a:pt x="52137" y="40563"/>
                  <a:pt x="52338" y="40196"/>
                  <a:pt x="52504" y="39829"/>
                </a:cubicBezTo>
                <a:lnTo>
                  <a:pt x="52137" y="39662"/>
                </a:lnTo>
                <a:close/>
                <a:moveTo>
                  <a:pt x="4370" y="41797"/>
                </a:moveTo>
                <a:lnTo>
                  <a:pt x="4036" y="42030"/>
                </a:lnTo>
                <a:cubicBezTo>
                  <a:pt x="4237" y="42397"/>
                  <a:pt x="4470" y="42731"/>
                  <a:pt x="4704" y="43098"/>
                </a:cubicBezTo>
                <a:lnTo>
                  <a:pt x="5037" y="42864"/>
                </a:lnTo>
                <a:cubicBezTo>
                  <a:pt x="4804" y="42497"/>
                  <a:pt x="4603" y="42164"/>
                  <a:pt x="4370" y="41797"/>
                </a:cubicBezTo>
                <a:close/>
                <a:moveTo>
                  <a:pt x="50937" y="41797"/>
                </a:moveTo>
                <a:cubicBezTo>
                  <a:pt x="50703" y="42164"/>
                  <a:pt x="50503" y="42497"/>
                  <a:pt x="50269" y="42864"/>
                </a:cubicBezTo>
                <a:lnTo>
                  <a:pt x="50603" y="43098"/>
                </a:lnTo>
                <a:lnTo>
                  <a:pt x="50603" y="43065"/>
                </a:lnTo>
                <a:cubicBezTo>
                  <a:pt x="50836" y="42731"/>
                  <a:pt x="51070" y="42364"/>
                  <a:pt x="51270" y="42030"/>
                </a:cubicBezTo>
                <a:lnTo>
                  <a:pt x="50937" y="41797"/>
                </a:lnTo>
                <a:close/>
                <a:moveTo>
                  <a:pt x="5738" y="43932"/>
                </a:moveTo>
                <a:lnTo>
                  <a:pt x="5404" y="44199"/>
                </a:lnTo>
                <a:cubicBezTo>
                  <a:pt x="5671" y="44532"/>
                  <a:pt x="5938" y="44866"/>
                  <a:pt x="6205" y="45166"/>
                </a:cubicBezTo>
                <a:lnTo>
                  <a:pt x="6505" y="44899"/>
                </a:lnTo>
                <a:cubicBezTo>
                  <a:pt x="6271" y="44599"/>
                  <a:pt x="6004" y="44265"/>
                  <a:pt x="5738" y="43932"/>
                </a:cubicBezTo>
                <a:close/>
                <a:moveTo>
                  <a:pt x="49536" y="43932"/>
                </a:moveTo>
                <a:cubicBezTo>
                  <a:pt x="49269" y="44265"/>
                  <a:pt x="49035" y="44599"/>
                  <a:pt x="48768" y="44899"/>
                </a:cubicBezTo>
                <a:lnTo>
                  <a:pt x="49102" y="45166"/>
                </a:lnTo>
                <a:lnTo>
                  <a:pt x="49102" y="45099"/>
                </a:lnTo>
                <a:cubicBezTo>
                  <a:pt x="49369" y="44766"/>
                  <a:pt x="49636" y="44432"/>
                  <a:pt x="49869" y="44165"/>
                </a:cubicBezTo>
                <a:lnTo>
                  <a:pt x="49536" y="43932"/>
                </a:lnTo>
                <a:close/>
                <a:moveTo>
                  <a:pt x="7305" y="45867"/>
                </a:moveTo>
                <a:lnTo>
                  <a:pt x="7005" y="46133"/>
                </a:lnTo>
                <a:cubicBezTo>
                  <a:pt x="7272" y="46434"/>
                  <a:pt x="7572" y="46734"/>
                  <a:pt x="7872" y="47034"/>
                </a:cubicBezTo>
                <a:lnTo>
                  <a:pt x="8139" y="46767"/>
                </a:lnTo>
                <a:cubicBezTo>
                  <a:pt x="7872" y="46467"/>
                  <a:pt x="7606" y="46167"/>
                  <a:pt x="7305" y="45867"/>
                </a:cubicBezTo>
                <a:close/>
                <a:moveTo>
                  <a:pt x="47934" y="45867"/>
                </a:moveTo>
                <a:cubicBezTo>
                  <a:pt x="47701" y="46167"/>
                  <a:pt x="47401" y="46467"/>
                  <a:pt x="47100" y="46767"/>
                </a:cubicBezTo>
                <a:lnTo>
                  <a:pt x="47401" y="47034"/>
                </a:lnTo>
                <a:lnTo>
                  <a:pt x="47434" y="46967"/>
                </a:lnTo>
                <a:cubicBezTo>
                  <a:pt x="47734" y="46667"/>
                  <a:pt x="48034" y="46367"/>
                  <a:pt x="48268" y="46133"/>
                </a:cubicBezTo>
                <a:lnTo>
                  <a:pt x="47934" y="45867"/>
                </a:lnTo>
                <a:close/>
                <a:moveTo>
                  <a:pt x="9073" y="47634"/>
                </a:moveTo>
                <a:lnTo>
                  <a:pt x="8773" y="47935"/>
                </a:lnTo>
                <a:cubicBezTo>
                  <a:pt x="9073" y="48202"/>
                  <a:pt x="9407" y="48502"/>
                  <a:pt x="9707" y="48769"/>
                </a:cubicBezTo>
                <a:lnTo>
                  <a:pt x="9974" y="48468"/>
                </a:lnTo>
                <a:cubicBezTo>
                  <a:pt x="9674" y="48168"/>
                  <a:pt x="9374" y="47901"/>
                  <a:pt x="9073" y="47634"/>
                </a:cubicBezTo>
                <a:close/>
                <a:moveTo>
                  <a:pt x="46233" y="47601"/>
                </a:moveTo>
                <a:cubicBezTo>
                  <a:pt x="45933" y="47901"/>
                  <a:pt x="45633" y="48168"/>
                  <a:pt x="45299" y="48435"/>
                </a:cubicBezTo>
                <a:lnTo>
                  <a:pt x="45566" y="48769"/>
                </a:lnTo>
                <a:lnTo>
                  <a:pt x="45599" y="48702"/>
                </a:lnTo>
                <a:cubicBezTo>
                  <a:pt x="45933" y="48435"/>
                  <a:pt x="46233" y="48135"/>
                  <a:pt x="46500" y="47901"/>
                </a:cubicBezTo>
                <a:lnTo>
                  <a:pt x="46233" y="47601"/>
                </a:lnTo>
                <a:close/>
                <a:moveTo>
                  <a:pt x="10941" y="49236"/>
                </a:moveTo>
                <a:lnTo>
                  <a:pt x="10708" y="49536"/>
                </a:lnTo>
                <a:cubicBezTo>
                  <a:pt x="11041" y="49803"/>
                  <a:pt x="11375" y="50070"/>
                  <a:pt x="11709" y="50303"/>
                </a:cubicBezTo>
                <a:lnTo>
                  <a:pt x="11942" y="49969"/>
                </a:lnTo>
                <a:cubicBezTo>
                  <a:pt x="11608" y="49736"/>
                  <a:pt x="11275" y="49469"/>
                  <a:pt x="10941" y="49236"/>
                </a:cubicBezTo>
                <a:close/>
                <a:moveTo>
                  <a:pt x="44365" y="49236"/>
                </a:moveTo>
                <a:cubicBezTo>
                  <a:pt x="44032" y="49469"/>
                  <a:pt x="43698" y="49736"/>
                  <a:pt x="43364" y="49969"/>
                </a:cubicBezTo>
                <a:lnTo>
                  <a:pt x="43598" y="50303"/>
                </a:lnTo>
                <a:lnTo>
                  <a:pt x="43631" y="50236"/>
                </a:lnTo>
                <a:cubicBezTo>
                  <a:pt x="43965" y="50003"/>
                  <a:pt x="44332" y="49736"/>
                  <a:pt x="44599" y="49536"/>
                </a:cubicBezTo>
                <a:lnTo>
                  <a:pt x="44365" y="49236"/>
                </a:lnTo>
                <a:close/>
                <a:moveTo>
                  <a:pt x="12976" y="50637"/>
                </a:moveTo>
                <a:lnTo>
                  <a:pt x="12743" y="51004"/>
                </a:lnTo>
                <a:cubicBezTo>
                  <a:pt x="13110" y="51237"/>
                  <a:pt x="13476" y="51437"/>
                  <a:pt x="13843" y="51637"/>
                </a:cubicBezTo>
                <a:lnTo>
                  <a:pt x="14044" y="51304"/>
                </a:lnTo>
                <a:cubicBezTo>
                  <a:pt x="13677" y="51070"/>
                  <a:pt x="13310" y="50870"/>
                  <a:pt x="12976" y="50637"/>
                </a:cubicBezTo>
                <a:close/>
                <a:moveTo>
                  <a:pt x="42330" y="50637"/>
                </a:moveTo>
                <a:cubicBezTo>
                  <a:pt x="41997" y="50870"/>
                  <a:pt x="41630" y="51070"/>
                  <a:pt x="41263" y="51304"/>
                </a:cubicBezTo>
                <a:lnTo>
                  <a:pt x="41496" y="51637"/>
                </a:lnTo>
                <a:lnTo>
                  <a:pt x="41496" y="51604"/>
                </a:lnTo>
                <a:cubicBezTo>
                  <a:pt x="41863" y="51404"/>
                  <a:pt x="42230" y="51170"/>
                  <a:pt x="42564" y="51004"/>
                </a:cubicBezTo>
                <a:lnTo>
                  <a:pt x="42330" y="50637"/>
                </a:lnTo>
                <a:close/>
                <a:moveTo>
                  <a:pt x="15144" y="51871"/>
                </a:moveTo>
                <a:lnTo>
                  <a:pt x="14944" y="52238"/>
                </a:lnTo>
                <a:cubicBezTo>
                  <a:pt x="15311" y="52438"/>
                  <a:pt x="15711" y="52638"/>
                  <a:pt x="16078" y="52805"/>
                </a:cubicBezTo>
                <a:lnTo>
                  <a:pt x="16245" y="52405"/>
                </a:lnTo>
                <a:cubicBezTo>
                  <a:pt x="15878" y="52238"/>
                  <a:pt x="15511" y="52071"/>
                  <a:pt x="15144" y="51871"/>
                </a:cubicBezTo>
                <a:close/>
                <a:moveTo>
                  <a:pt x="40196" y="51871"/>
                </a:moveTo>
                <a:cubicBezTo>
                  <a:pt x="39829" y="52071"/>
                  <a:pt x="39462" y="52238"/>
                  <a:pt x="39095" y="52405"/>
                </a:cubicBezTo>
                <a:lnTo>
                  <a:pt x="39262" y="52805"/>
                </a:lnTo>
                <a:lnTo>
                  <a:pt x="39262" y="52738"/>
                </a:lnTo>
                <a:cubicBezTo>
                  <a:pt x="39662" y="52571"/>
                  <a:pt x="40029" y="52405"/>
                  <a:pt x="40396" y="52238"/>
                </a:cubicBezTo>
                <a:lnTo>
                  <a:pt x="40196" y="51871"/>
                </a:lnTo>
                <a:close/>
                <a:moveTo>
                  <a:pt x="17379" y="52905"/>
                </a:moveTo>
                <a:lnTo>
                  <a:pt x="17212" y="53272"/>
                </a:lnTo>
                <a:cubicBezTo>
                  <a:pt x="17613" y="53439"/>
                  <a:pt x="18013" y="53605"/>
                  <a:pt x="18413" y="53739"/>
                </a:cubicBezTo>
                <a:lnTo>
                  <a:pt x="18547" y="53339"/>
                </a:lnTo>
                <a:cubicBezTo>
                  <a:pt x="18146" y="53205"/>
                  <a:pt x="17746" y="53072"/>
                  <a:pt x="17379" y="52905"/>
                </a:cubicBezTo>
                <a:close/>
                <a:moveTo>
                  <a:pt x="37927" y="52905"/>
                </a:moveTo>
                <a:cubicBezTo>
                  <a:pt x="37560" y="53072"/>
                  <a:pt x="37160" y="53205"/>
                  <a:pt x="36793" y="53339"/>
                </a:cubicBezTo>
                <a:lnTo>
                  <a:pt x="36927" y="53739"/>
                </a:lnTo>
                <a:lnTo>
                  <a:pt x="36927" y="53705"/>
                </a:lnTo>
                <a:cubicBezTo>
                  <a:pt x="37327" y="53572"/>
                  <a:pt x="37727" y="53405"/>
                  <a:pt x="38094" y="53272"/>
                </a:cubicBezTo>
                <a:lnTo>
                  <a:pt x="37927" y="52905"/>
                </a:lnTo>
                <a:close/>
                <a:moveTo>
                  <a:pt x="19714" y="53705"/>
                </a:moveTo>
                <a:lnTo>
                  <a:pt x="19581" y="54106"/>
                </a:lnTo>
                <a:cubicBezTo>
                  <a:pt x="20014" y="54239"/>
                  <a:pt x="20381" y="54339"/>
                  <a:pt x="20815" y="54473"/>
                </a:cubicBezTo>
                <a:lnTo>
                  <a:pt x="20915" y="54039"/>
                </a:lnTo>
                <a:cubicBezTo>
                  <a:pt x="20515" y="53939"/>
                  <a:pt x="20115" y="53839"/>
                  <a:pt x="19714" y="53705"/>
                </a:cubicBezTo>
                <a:close/>
                <a:moveTo>
                  <a:pt x="35592" y="53705"/>
                </a:moveTo>
                <a:cubicBezTo>
                  <a:pt x="35225" y="53839"/>
                  <a:pt x="34825" y="53939"/>
                  <a:pt x="34425" y="54039"/>
                </a:cubicBezTo>
                <a:lnTo>
                  <a:pt x="34525" y="54473"/>
                </a:lnTo>
                <a:lnTo>
                  <a:pt x="34525" y="54439"/>
                </a:lnTo>
                <a:cubicBezTo>
                  <a:pt x="34925" y="54339"/>
                  <a:pt x="35359" y="54206"/>
                  <a:pt x="35726" y="54139"/>
                </a:cubicBezTo>
                <a:lnTo>
                  <a:pt x="35592" y="53705"/>
                </a:lnTo>
                <a:close/>
                <a:moveTo>
                  <a:pt x="22116" y="54306"/>
                </a:moveTo>
                <a:lnTo>
                  <a:pt x="22049" y="54740"/>
                </a:lnTo>
                <a:cubicBezTo>
                  <a:pt x="22450" y="54806"/>
                  <a:pt x="22883" y="54906"/>
                  <a:pt x="23283" y="54973"/>
                </a:cubicBezTo>
                <a:lnTo>
                  <a:pt x="23350" y="54539"/>
                </a:lnTo>
                <a:cubicBezTo>
                  <a:pt x="22950" y="54473"/>
                  <a:pt x="22550" y="54406"/>
                  <a:pt x="22116" y="54306"/>
                </a:cubicBezTo>
                <a:close/>
                <a:moveTo>
                  <a:pt x="33224" y="54306"/>
                </a:moveTo>
                <a:cubicBezTo>
                  <a:pt x="32824" y="54406"/>
                  <a:pt x="32423" y="54473"/>
                  <a:pt x="31990" y="54539"/>
                </a:cubicBezTo>
                <a:lnTo>
                  <a:pt x="32056" y="54973"/>
                </a:lnTo>
                <a:lnTo>
                  <a:pt x="32056" y="54940"/>
                </a:lnTo>
                <a:cubicBezTo>
                  <a:pt x="32490" y="54873"/>
                  <a:pt x="32890" y="54806"/>
                  <a:pt x="33324" y="54740"/>
                </a:cubicBezTo>
                <a:lnTo>
                  <a:pt x="33224" y="54306"/>
                </a:lnTo>
                <a:close/>
                <a:moveTo>
                  <a:pt x="24584" y="54706"/>
                </a:moveTo>
                <a:lnTo>
                  <a:pt x="24551" y="55140"/>
                </a:lnTo>
                <a:cubicBezTo>
                  <a:pt x="24951" y="55173"/>
                  <a:pt x="25385" y="55207"/>
                  <a:pt x="25785" y="55240"/>
                </a:cubicBezTo>
                <a:lnTo>
                  <a:pt x="25852" y="54806"/>
                </a:lnTo>
                <a:cubicBezTo>
                  <a:pt x="25418" y="54773"/>
                  <a:pt x="25018" y="54740"/>
                  <a:pt x="24584" y="54706"/>
                </a:cubicBezTo>
                <a:close/>
                <a:moveTo>
                  <a:pt x="30789" y="54706"/>
                </a:moveTo>
                <a:cubicBezTo>
                  <a:pt x="30389" y="54773"/>
                  <a:pt x="29955" y="54806"/>
                  <a:pt x="29555" y="54806"/>
                </a:cubicBezTo>
                <a:lnTo>
                  <a:pt x="29555" y="55240"/>
                </a:lnTo>
                <a:cubicBezTo>
                  <a:pt x="29988" y="55207"/>
                  <a:pt x="30422" y="55173"/>
                  <a:pt x="30856" y="55140"/>
                </a:cubicBezTo>
                <a:lnTo>
                  <a:pt x="30789" y="54706"/>
                </a:lnTo>
                <a:close/>
                <a:moveTo>
                  <a:pt x="27053" y="54873"/>
                </a:moveTo>
                <a:lnTo>
                  <a:pt x="27053" y="55307"/>
                </a:lnTo>
                <a:lnTo>
                  <a:pt x="28287" y="55307"/>
                </a:lnTo>
                <a:lnTo>
                  <a:pt x="28287" y="54873"/>
                </a:lnTo>
                <a:close/>
              </a:path>
            </a:pathLst>
          </a:custGeom>
          <a:solidFill>
            <a:srgbClr val="90E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/>
          <p:nvPr/>
        </p:nvSpPr>
        <p:spPr>
          <a:xfrm>
            <a:off x="361925" y="2887638"/>
            <a:ext cx="1183496" cy="647372"/>
          </a:xfrm>
          <a:custGeom>
            <a:avLst/>
            <a:gdLst/>
            <a:ahLst/>
            <a:cxnLst/>
            <a:rect l="l" t="t" r="r" b="b"/>
            <a:pathLst>
              <a:path w="34359" h="18793" extrusionOk="0">
                <a:moveTo>
                  <a:pt x="13570" y="1"/>
                </a:moveTo>
                <a:cubicBezTo>
                  <a:pt x="13110" y="1"/>
                  <a:pt x="12644" y="37"/>
                  <a:pt x="12176" y="113"/>
                </a:cubicBezTo>
                <a:cubicBezTo>
                  <a:pt x="8073" y="780"/>
                  <a:pt x="5004" y="4282"/>
                  <a:pt x="4838" y="8452"/>
                </a:cubicBezTo>
                <a:cubicBezTo>
                  <a:pt x="2102" y="8685"/>
                  <a:pt x="1" y="11087"/>
                  <a:pt x="134" y="13856"/>
                </a:cubicBezTo>
                <a:cubicBezTo>
                  <a:pt x="268" y="16624"/>
                  <a:pt x="2569" y="18793"/>
                  <a:pt x="5338" y="18793"/>
                </a:cubicBezTo>
                <a:lnTo>
                  <a:pt x="30289" y="18793"/>
                </a:lnTo>
                <a:cubicBezTo>
                  <a:pt x="32591" y="18593"/>
                  <a:pt x="34359" y="16691"/>
                  <a:pt x="34359" y="14390"/>
                </a:cubicBezTo>
                <a:cubicBezTo>
                  <a:pt x="34359" y="11954"/>
                  <a:pt x="32391" y="9986"/>
                  <a:pt x="29956" y="9953"/>
                </a:cubicBezTo>
                <a:cubicBezTo>
                  <a:pt x="29722" y="9953"/>
                  <a:pt x="29489" y="9986"/>
                  <a:pt x="29255" y="10020"/>
                </a:cubicBezTo>
                <a:cubicBezTo>
                  <a:pt x="29088" y="7284"/>
                  <a:pt x="26820" y="5183"/>
                  <a:pt x="24085" y="5150"/>
                </a:cubicBezTo>
                <a:cubicBezTo>
                  <a:pt x="23284" y="5150"/>
                  <a:pt x="22483" y="5350"/>
                  <a:pt x="21750" y="5717"/>
                </a:cubicBezTo>
                <a:cubicBezTo>
                  <a:pt x="20477" y="2255"/>
                  <a:pt x="17185" y="1"/>
                  <a:pt x="13570" y="1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26125" y="1248175"/>
            <a:ext cx="27963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642775" y="617100"/>
            <a:ext cx="294250" cy="273725"/>
          </a:xfrm>
          <a:custGeom>
            <a:avLst/>
            <a:gdLst/>
            <a:ahLst/>
            <a:cxnLst/>
            <a:rect l="l" t="t" r="r" b="b"/>
            <a:pathLst>
              <a:path w="11770" h="10949" extrusionOk="0">
                <a:moveTo>
                  <a:pt x="8742" y="0"/>
                </a:moveTo>
                <a:cubicBezTo>
                  <a:pt x="8526" y="0"/>
                  <a:pt x="8302" y="35"/>
                  <a:pt x="8073" y="107"/>
                </a:cubicBezTo>
                <a:cubicBezTo>
                  <a:pt x="5705" y="808"/>
                  <a:pt x="5972" y="3944"/>
                  <a:pt x="5972" y="3944"/>
                </a:cubicBezTo>
                <a:cubicBezTo>
                  <a:pt x="5972" y="3944"/>
                  <a:pt x="4789" y="1762"/>
                  <a:pt x="2890" y="1762"/>
                </a:cubicBezTo>
                <a:cubicBezTo>
                  <a:pt x="2650" y="1762"/>
                  <a:pt x="2398" y="1797"/>
                  <a:pt x="2136" y="1875"/>
                </a:cubicBezTo>
                <a:cubicBezTo>
                  <a:pt x="1" y="2509"/>
                  <a:pt x="34" y="5511"/>
                  <a:pt x="2302" y="7780"/>
                </a:cubicBezTo>
                <a:cubicBezTo>
                  <a:pt x="4337" y="9781"/>
                  <a:pt x="8073" y="10949"/>
                  <a:pt x="8073" y="10949"/>
                </a:cubicBezTo>
                <a:cubicBezTo>
                  <a:pt x="8073" y="10949"/>
                  <a:pt x="10575" y="7913"/>
                  <a:pt x="11175" y="5111"/>
                </a:cubicBezTo>
                <a:cubicBezTo>
                  <a:pt x="11770" y="2317"/>
                  <a:pt x="10510" y="0"/>
                  <a:pt x="8742" y="0"/>
                </a:cubicBezTo>
                <a:close/>
              </a:path>
            </a:pathLst>
          </a:custGeom>
          <a:solidFill>
            <a:srgbClr val="90E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4222541" y="920668"/>
            <a:ext cx="3935093" cy="3935093"/>
          </a:xfrm>
          <a:custGeom>
            <a:avLst/>
            <a:gdLst/>
            <a:ahLst/>
            <a:cxnLst/>
            <a:rect l="l" t="t" r="r" b="b"/>
            <a:pathLst>
              <a:path w="55307" h="55307" extrusionOk="0">
                <a:moveTo>
                  <a:pt x="26986" y="0"/>
                </a:moveTo>
                <a:cubicBezTo>
                  <a:pt x="26552" y="0"/>
                  <a:pt x="26152" y="34"/>
                  <a:pt x="25719" y="67"/>
                </a:cubicBezTo>
                <a:lnTo>
                  <a:pt x="25752" y="467"/>
                </a:lnTo>
                <a:cubicBezTo>
                  <a:pt x="26152" y="434"/>
                  <a:pt x="26586" y="434"/>
                  <a:pt x="26986" y="434"/>
                </a:cubicBezTo>
                <a:lnTo>
                  <a:pt x="26986" y="0"/>
                </a:lnTo>
                <a:close/>
                <a:moveTo>
                  <a:pt x="28220" y="0"/>
                </a:moveTo>
                <a:lnTo>
                  <a:pt x="28220" y="434"/>
                </a:lnTo>
                <a:cubicBezTo>
                  <a:pt x="28621" y="434"/>
                  <a:pt x="29054" y="467"/>
                  <a:pt x="29455" y="467"/>
                </a:cubicBezTo>
                <a:lnTo>
                  <a:pt x="29455" y="67"/>
                </a:lnTo>
                <a:cubicBezTo>
                  <a:pt x="29054" y="34"/>
                  <a:pt x="28621" y="0"/>
                  <a:pt x="28220" y="0"/>
                </a:cubicBezTo>
                <a:close/>
                <a:moveTo>
                  <a:pt x="24484" y="167"/>
                </a:moveTo>
                <a:cubicBezTo>
                  <a:pt x="24051" y="201"/>
                  <a:pt x="23650" y="267"/>
                  <a:pt x="23217" y="334"/>
                </a:cubicBezTo>
                <a:lnTo>
                  <a:pt x="23283" y="734"/>
                </a:lnTo>
                <a:cubicBezTo>
                  <a:pt x="23684" y="668"/>
                  <a:pt x="24117" y="634"/>
                  <a:pt x="24518" y="567"/>
                </a:cubicBezTo>
                <a:lnTo>
                  <a:pt x="24484" y="167"/>
                </a:lnTo>
                <a:close/>
                <a:moveTo>
                  <a:pt x="30755" y="167"/>
                </a:moveTo>
                <a:lnTo>
                  <a:pt x="30689" y="567"/>
                </a:lnTo>
                <a:cubicBezTo>
                  <a:pt x="31089" y="634"/>
                  <a:pt x="31523" y="668"/>
                  <a:pt x="31923" y="734"/>
                </a:cubicBezTo>
                <a:lnTo>
                  <a:pt x="31990" y="334"/>
                </a:lnTo>
                <a:cubicBezTo>
                  <a:pt x="31589" y="267"/>
                  <a:pt x="31156" y="201"/>
                  <a:pt x="30755" y="167"/>
                </a:cubicBezTo>
                <a:close/>
                <a:moveTo>
                  <a:pt x="33224" y="534"/>
                </a:moveTo>
                <a:lnTo>
                  <a:pt x="33157" y="968"/>
                </a:lnTo>
                <a:cubicBezTo>
                  <a:pt x="33557" y="1034"/>
                  <a:pt x="33958" y="1135"/>
                  <a:pt x="34358" y="1235"/>
                </a:cubicBezTo>
                <a:lnTo>
                  <a:pt x="34458" y="801"/>
                </a:lnTo>
                <a:cubicBezTo>
                  <a:pt x="34058" y="701"/>
                  <a:pt x="33658" y="634"/>
                  <a:pt x="33224" y="534"/>
                </a:cubicBezTo>
                <a:close/>
                <a:moveTo>
                  <a:pt x="21983" y="567"/>
                </a:moveTo>
                <a:cubicBezTo>
                  <a:pt x="21582" y="634"/>
                  <a:pt x="21182" y="734"/>
                  <a:pt x="20748" y="834"/>
                </a:cubicBezTo>
                <a:lnTo>
                  <a:pt x="20848" y="1268"/>
                </a:lnTo>
                <a:cubicBezTo>
                  <a:pt x="21249" y="1168"/>
                  <a:pt x="21682" y="1068"/>
                  <a:pt x="22083" y="968"/>
                </a:cubicBezTo>
                <a:lnTo>
                  <a:pt x="21983" y="567"/>
                </a:lnTo>
                <a:close/>
                <a:moveTo>
                  <a:pt x="35692" y="1135"/>
                </a:moveTo>
                <a:lnTo>
                  <a:pt x="35559" y="1568"/>
                </a:lnTo>
                <a:cubicBezTo>
                  <a:pt x="35959" y="1668"/>
                  <a:pt x="36359" y="1802"/>
                  <a:pt x="36726" y="1935"/>
                </a:cubicBezTo>
                <a:lnTo>
                  <a:pt x="36893" y="1535"/>
                </a:lnTo>
                <a:cubicBezTo>
                  <a:pt x="36493" y="1401"/>
                  <a:pt x="36093" y="1268"/>
                  <a:pt x="35692" y="1135"/>
                </a:cubicBezTo>
                <a:close/>
                <a:moveTo>
                  <a:pt x="19547" y="1168"/>
                </a:moveTo>
                <a:cubicBezTo>
                  <a:pt x="19147" y="1301"/>
                  <a:pt x="18747" y="1435"/>
                  <a:pt x="18347" y="1602"/>
                </a:cubicBezTo>
                <a:lnTo>
                  <a:pt x="18480" y="1968"/>
                </a:lnTo>
                <a:cubicBezTo>
                  <a:pt x="18880" y="1835"/>
                  <a:pt x="19281" y="1702"/>
                  <a:pt x="19681" y="1602"/>
                </a:cubicBezTo>
                <a:lnTo>
                  <a:pt x="19547" y="1168"/>
                </a:lnTo>
                <a:close/>
                <a:moveTo>
                  <a:pt x="38061" y="2002"/>
                </a:moveTo>
                <a:lnTo>
                  <a:pt x="37894" y="2402"/>
                </a:lnTo>
                <a:cubicBezTo>
                  <a:pt x="38294" y="2536"/>
                  <a:pt x="38661" y="2702"/>
                  <a:pt x="39028" y="2869"/>
                </a:cubicBezTo>
                <a:lnTo>
                  <a:pt x="39195" y="2502"/>
                </a:lnTo>
                <a:cubicBezTo>
                  <a:pt x="38828" y="2335"/>
                  <a:pt x="38428" y="2169"/>
                  <a:pt x="38061" y="2002"/>
                </a:cubicBezTo>
                <a:close/>
                <a:moveTo>
                  <a:pt x="17179" y="2035"/>
                </a:moveTo>
                <a:cubicBezTo>
                  <a:pt x="16779" y="2202"/>
                  <a:pt x="16412" y="2369"/>
                  <a:pt x="16012" y="2536"/>
                </a:cubicBezTo>
                <a:lnTo>
                  <a:pt x="16212" y="2936"/>
                </a:lnTo>
                <a:cubicBezTo>
                  <a:pt x="16579" y="2736"/>
                  <a:pt x="16946" y="2569"/>
                  <a:pt x="17346" y="2435"/>
                </a:cubicBezTo>
                <a:lnTo>
                  <a:pt x="17179" y="2035"/>
                </a:lnTo>
                <a:close/>
                <a:moveTo>
                  <a:pt x="40362" y="3069"/>
                </a:moveTo>
                <a:lnTo>
                  <a:pt x="40162" y="3436"/>
                </a:lnTo>
                <a:cubicBezTo>
                  <a:pt x="40529" y="3636"/>
                  <a:pt x="40896" y="3836"/>
                  <a:pt x="41263" y="4037"/>
                </a:cubicBezTo>
                <a:lnTo>
                  <a:pt x="41463" y="3670"/>
                </a:lnTo>
                <a:cubicBezTo>
                  <a:pt x="41096" y="3470"/>
                  <a:pt x="40729" y="3269"/>
                  <a:pt x="40362" y="3069"/>
                </a:cubicBezTo>
                <a:close/>
                <a:moveTo>
                  <a:pt x="14911" y="3103"/>
                </a:moveTo>
                <a:cubicBezTo>
                  <a:pt x="14544" y="3303"/>
                  <a:pt x="14177" y="3503"/>
                  <a:pt x="13810" y="3703"/>
                </a:cubicBezTo>
                <a:lnTo>
                  <a:pt x="14010" y="4070"/>
                </a:lnTo>
                <a:cubicBezTo>
                  <a:pt x="14377" y="3870"/>
                  <a:pt x="14711" y="3670"/>
                  <a:pt x="15111" y="3470"/>
                </a:cubicBezTo>
                <a:lnTo>
                  <a:pt x="14911" y="3103"/>
                </a:lnTo>
                <a:close/>
                <a:moveTo>
                  <a:pt x="42531" y="4337"/>
                </a:moveTo>
                <a:lnTo>
                  <a:pt x="42330" y="4670"/>
                </a:lnTo>
                <a:cubicBezTo>
                  <a:pt x="42664" y="4904"/>
                  <a:pt x="42998" y="5137"/>
                  <a:pt x="43364" y="5371"/>
                </a:cubicBezTo>
                <a:lnTo>
                  <a:pt x="43598" y="5037"/>
                </a:lnTo>
                <a:cubicBezTo>
                  <a:pt x="43231" y="4770"/>
                  <a:pt x="42897" y="4537"/>
                  <a:pt x="42531" y="4337"/>
                </a:cubicBezTo>
                <a:close/>
                <a:moveTo>
                  <a:pt x="12743" y="4370"/>
                </a:moveTo>
                <a:cubicBezTo>
                  <a:pt x="12376" y="4604"/>
                  <a:pt x="12042" y="4837"/>
                  <a:pt x="11709" y="5071"/>
                </a:cubicBezTo>
                <a:lnTo>
                  <a:pt x="11942" y="5404"/>
                </a:lnTo>
                <a:lnTo>
                  <a:pt x="11942" y="5438"/>
                </a:lnTo>
                <a:cubicBezTo>
                  <a:pt x="12276" y="5171"/>
                  <a:pt x="12643" y="4937"/>
                  <a:pt x="12976" y="4737"/>
                </a:cubicBezTo>
                <a:lnTo>
                  <a:pt x="12743" y="4370"/>
                </a:lnTo>
                <a:close/>
                <a:moveTo>
                  <a:pt x="44599" y="5771"/>
                </a:moveTo>
                <a:lnTo>
                  <a:pt x="44332" y="6105"/>
                </a:lnTo>
                <a:cubicBezTo>
                  <a:pt x="44665" y="6372"/>
                  <a:pt x="44999" y="6638"/>
                  <a:pt x="45299" y="6872"/>
                </a:cubicBezTo>
                <a:lnTo>
                  <a:pt x="45566" y="6572"/>
                </a:lnTo>
                <a:cubicBezTo>
                  <a:pt x="45266" y="6305"/>
                  <a:pt x="44932" y="6038"/>
                  <a:pt x="44599" y="5771"/>
                </a:cubicBezTo>
                <a:close/>
                <a:moveTo>
                  <a:pt x="10674" y="5838"/>
                </a:moveTo>
                <a:cubicBezTo>
                  <a:pt x="10341" y="6071"/>
                  <a:pt x="10007" y="6338"/>
                  <a:pt x="9707" y="6605"/>
                </a:cubicBezTo>
                <a:lnTo>
                  <a:pt x="9974" y="6939"/>
                </a:lnTo>
                <a:cubicBezTo>
                  <a:pt x="10274" y="6672"/>
                  <a:pt x="10608" y="6405"/>
                  <a:pt x="10941" y="6171"/>
                </a:cubicBezTo>
                <a:lnTo>
                  <a:pt x="10674" y="5838"/>
                </a:lnTo>
                <a:close/>
                <a:moveTo>
                  <a:pt x="46500" y="7406"/>
                </a:moveTo>
                <a:lnTo>
                  <a:pt x="46233" y="7706"/>
                </a:lnTo>
                <a:cubicBezTo>
                  <a:pt x="46533" y="8006"/>
                  <a:pt x="46834" y="8306"/>
                  <a:pt x="47100" y="8573"/>
                </a:cubicBezTo>
                <a:lnTo>
                  <a:pt x="47401" y="8306"/>
                </a:lnTo>
                <a:cubicBezTo>
                  <a:pt x="47134" y="8006"/>
                  <a:pt x="46800" y="7706"/>
                  <a:pt x="46500" y="7406"/>
                </a:cubicBezTo>
                <a:close/>
                <a:moveTo>
                  <a:pt x="8773" y="7472"/>
                </a:moveTo>
                <a:cubicBezTo>
                  <a:pt x="8440" y="7739"/>
                  <a:pt x="8139" y="8039"/>
                  <a:pt x="7872" y="8340"/>
                </a:cubicBezTo>
                <a:lnTo>
                  <a:pt x="8173" y="8640"/>
                </a:lnTo>
                <a:lnTo>
                  <a:pt x="8173" y="8607"/>
                </a:lnTo>
                <a:cubicBezTo>
                  <a:pt x="8473" y="8340"/>
                  <a:pt x="8740" y="8039"/>
                  <a:pt x="9040" y="7773"/>
                </a:cubicBezTo>
                <a:lnTo>
                  <a:pt x="8773" y="7472"/>
                </a:lnTo>
                <a:close/>
                <a:moveTo>
                  <a:pt x="48268" y="9207"/>
                </a:moveTo>
                <a:lnTo>
                  <a:pt x="47968" y="9474"/>
                </a:lnTo>
                <a:cubicBezTo>
                  <a:pt x="48235" y="9807"/>
                  <a:pt x="48501" y="10108"/>
                  <a:pt x="48768" y="10441"/>
                </a:cubicBezTo>
                <a:lnTo>
                  <a:pt x="49102" y="10174"/>
                </a:lnTo>
                <a:cubicBezTo>
                  <a:pt x="48835" y="9841"/>
                  <a:pt x="48535" y="9507"/>
                  <a:pt x="48268" y="9207"/>
                </a:cubicBezTo>
                <a:close/>
                <a:moveTo>
                  <a:pt x="7005" y="9274"/>
                </a:moveTo>
                <a:cubicBezTo>
                  <a:pt x="6738" y="9574"/>
                  <a:pt x="6438" y="9874"/>
                  <a:pt x="6205" y="10208"/>
                </a:cubicBezTo>
                <a:lnTo>
                  <a:pt x="6505" y="10475"/>
                </a:lnTo>
                <a:cubicBezTo>
                  <a:pt x="6805" y="10141"/>
                  <a:pt x="7039" y="9841"/>
                  <a:pt x="7305" y="9541"/>
                </a:cubicBezTo>
                <a:lnTo>
                  <a:pt x="7005" y="9274"/>
                </a:lnTo>
                <a:close/>
                <a:moveTo>
                  <a:pt x="49869" y="11142"/>
                </a:moveTo>
                <a:lnTo>
                  <a:pt x="49536" y="11409"/>
                </a:lnTo>
                <a:cubicBezTo>
                  <a:pt x="49769" y="11742"/>
                  <a:pt x="50003" y="12076"/>
                  <a:pt x="50236" y="12409"/>
                </a:cubicBezTo>
                <a:lnTo>
                  <a:pt x="50603" y="12176"/>
                </a:lnTo>
                <a:cubicBezTo>
                  <a:pt x="50369" y="11842"/>
                  <a:pt x="50103" y="11475"/>
                  <a:pt x="49869" y="11142"/>
                </a:cubicBezTo>
                <a:close/>
                <a:moveTo>
                  <a:pt x="5404" y="11208"/>
                </a:moveTo>
                <a:cubicBezTo>
                  <a:pt x="5171" y="11542"/>
                  <a:pt x="4937" y="11876"/>
                  <a:pt x="4670" y="12242"/>
                </a:cubicBezTo>
                <a:lnTo>
                  <a:pt x="5037" y="12476"/>
                </a:lnTo>
                <a:cubicBezTo>
                  <a:pt x="5271" y="12109"/>
                  <a:pt x="5504" y="11775"/>
                  <a:pt x="5738" y="11442"/>
                </a:cubicBezTo>
                <a:lnTo>
                  <a:pt x="5404" y="11208"/>
                </a:lnTo>
                <a:close/>
                <a:moveTo>
                  <a:pt x="51270" y="13243"/>
                </a:moveTo>
                <a:lnTo>
                  <a:pt x="50903" y="13443"/>
                </a:lnTo>
                <a:cubicBezTo>
                  <a:pt x="51137" y="13810"/>
                  <a:pt x="51337" y="14144"/>
                  <a:pt x="51537" y="14511"/>
                </a:cubicBezTo>
                <a:lnTo>
                  <a:pt x="51904" y="14311"/>
                </a:lnTo>
                <a:cubicBezTo>
                  <a:pt x="51704" y="13944"/>
                  <a:pt x="51504" y="13577"/>
                  <a:pt x="51270" y="13243"/>
                </a:cubicBezTo>
                <a:close/>
                <a:moveTo>
                  <a:pt x="4003" y="13310"/>
                </a:moveTo>
                <a:cubicBezTo>
                  <a:pt x="3803" y="13677"/>
                  <a:pt x="3569" y="14044"/>
                  <a:pt x="3369" y="14411"/>
                </a:cubicBezTo>
                <a:lnTo>
                  <a:pt x="3736" y="14611"/>
                </a:lnTo>
                <a:cubicBezTo>
                  <a:pt x="3936" y="14211"/>
                  <a:pt x="4136" y="13877"/>
                  <a:pt x="4370" y="13510"/>
                </a:cubicBezTo>
                <a:lnTo>
                  <a:pt x="4003" y="13310"/>
                </a:lnTo>
                <a:close/>
                <a:moveTo>
                  <a:pt x="52504" y="15411"/>
                </a:moveTo>
                <a:lnTo>
                  <a:pt x="52104" y="15612"/>
                </a:lnTo>
                <a:cubicBezTo>
                  <a:pt x="52304" y="15978"/>
                  <a:pt x="52471" y="16345"/>
                  <a:pt x="52638" y="16712"/>
                </a:cubicBezTo>
                <a:lnTo>
                  <a:pt x="53005" y="16546"/>
                </a:lnTo>
                <a:cubicBezTo>
                  <a:pt x="52838" y="16179"/>
                  <a:pt x="52671" y="15812"/>
                  <a:pt x="52504" y="15411"/>
                </a:cubicBezTo>
                <a:close/>
                <a:moveTo>
                  <a:pt x="2802" y="15511"/>
                </a:moveTo>
                <a:cubicBezTo>
                  <a:pt x="2635" y="15878"/>
                  <a:pt x="2435" y="16279"/>
                  <a:pt x="2268" y="16646"/>
                </a:cubicBezTo>
                <a:lnTo>
                  <a:pt x="2669" y="16812"/>
                </a:lnTo>
                <a:cubicBezTo>
                  <a:pt x="2836" y="16445"/>
                  <a:pt x="3002" y="16045"/>
                  <a:pt x="3169" y="15678"/>
                </a:cubicBezTo>
                <a:lnTo>
                  <a:pt x="2802" y="15511"/>
                </a:lnTo>
                <a:close/>
                <a:moveTo>
                  <a:pt x="53505" y="17713"/>
                </a:moveTo>
                <a:lnTo>
                  <a:pt x="53105" y="17880"/>
                </a:lnTo>
                <a:cubicBezTo>
                  <a:pt x="53272" y="18247"/>
                  <a:pt x="53405" y="18647"/>
                  <a:pt x="53538" y="19047"/>
                </a:cubicBezTo>
                <a:lnTo>
                  <a:pt x="53905" y="18914"/>
                </a:lnTo>
                <a:cubicBezTo>
                  <a:pt x="53805" y="18514"/>
                  <a:pt x="53638" y="18113"/>
                  <a:pt x="53505" y="17713"/>
                </a:cubicBezTo>
                <a:close/>
                <a:moveTo>
                  <a:pt x="1801" y="17813"/>
                </a:moveTo>
                <a:cubicBezTo>
                  <a:pt x="1635" y="18213"/>
                  <a:pt x="1501" y="18580"/>
                  <a:pt x="1368" y="19014"/>
                </a:cubicBezTo>
                <a:lnTo>
                  <a:pt x="1801" y="19147"/>
                </a:lnTo>
                <a:cubicBezTo>
                  <a:pt x="1902" y="18780"/>
                  <a:pt x="2035" y="18347"/>
                  <a:pt x="2168" y="17980"/>
                </a:cubicBezTo>
                <a:lnTo>
                  <a:pt x="1801" y="17813"/>
                </a:lnTo>
                <a:close/>
                <a:moveTo>
                  <a:pt x="54272" y="20115"/>
                </a:moveTo>
                <a:lnTo>
                  <a:pt x="53872" y="20215"/>
                </a:lnTo>
                <a:cubicBezTo>
                  <a:pt x="53972" y="20615"/>
                  <a:pt x="54072" y="21015"/>
                  <a:pt x="54172" y="21416"/>
                </a:cubicBezTo>
                <a:lnTo>
                  <a:pt x="54606" y="21316"/>
                </a:lnTo>
                <a:cubicBezTo>
                  <a:pt x="54506" y="20915"/>
                  <a:pt x="54406" y="20515"/>
                  <a:pt x="54272" y="20115"/>
                </a:cubicBezTo>
                <a:close/>
                <a:moveTo>
                  <a:pt x="1001" y="20215"/>
                </a:moveTo>
                <a:cubicBezTo>
                  <a:pt x="867" y="20615"/>
                  <a:pt x="767" y="21015"/>
                  <a:pt x="667" y="21449"/>
                </a:cubicBezTo>
                <a:lnTo>
                  <a:pt x="1101" y="21516"/>
                </a:lnTo>
                <a:cubicBezTo>
                  <a:pt x="1201" y="21115"/>
                  <a:pt x="1301" y="20715"/>
                  <a:pt x="1401" y="20315"/>
                </a:cubicBezTo>
                <a:lnTo>
                  <a:pt x="1001" y="20215"/>
                </a:lnTo>
                <a:close/>
                <a:moveTo>
                  <a:pt x="54839" y="22550"/>
                </a:moveTo>
                <a:lnTo>
                  <a:pt x="54439" y="22650"/>
                </a:lnTo>
                <a:cubicBezTo>
                  <a:pt x="54506" y="23017"/>
                  <a:pt x="54572" y="23450"/>
                  <a:pt x="54639" y="23851"/>
                </a:cubicBezTo>
                <a:lnTo>
                  <a:pt x="55039" y="23817"/>
                </a:lnTo>
                <a:cubicBezTo>
                  <a:pt x="55006" y="23384"/>
                  <a:pt x="54939" y="22983"/>
                  <a:pt x="54839" y="22550"/>
                </a:cubicBezTo>
                <a:close/>
                <a:moveTo>
                  <a:pt x="434" y="22650"/>
                </a:moveTo>
                <a:cubicBezTo>
                  <a:pt x="367" y="23084"/>
                  <a:pt x="300" y="23484"/>
                  <a:pt x="234" y="23917"/>
                </a:cubicBezTo>
                <a:lnTo>
                  <a:pt x="667" y="23951"/>
                </a:lnTo>
                <a:cubicBezTo>
                  <a:pt x="734" y="23551"/>
                  <a:pt x="801" y="23150"/>
                  <a:pt x="867" y="22750"/>
                </a:cubicBezTo>
                <a:lnTo>
                  <a:pt x="434" y="22650"/>
                </a:lnTo>
                <a:close/>
                <a:moveTo>
                  <a:pt x="55206" y="25052"/>
                </a:moveTo>
                <a:lnTo>
                  <a:pt x="54773" y="25085"/>
                </a:lnTo>
                <a:cubicBezTo>
                  <a:pt x="54806" y="25485"/>
                  <a:pt x="54839" y="25919"/>
                  <a:pt x="54873" y="26319"/>
                </a:cubicBezTo>
                <a:lnTo>
                  <a:pt x="55273" y="26286"/>
                </a:lnTo>
                <a:cubicBezTo>
                  <a:pt x="55273" y="25886"/>
                  <a:pt x="55240" y="25452"/>
                  <a:pt x="55206" y="25052"/>
                </a:cubicBezTo>
                <a:close/>
                <a:moveTo>
                  <a:pt x="100" y="25185"/>
                </a:moveTo>
                <a:cubicBezTo>
                  <a:pt x="67" y="25585"/>
                  <a:pt x="34" y="26019"/>
                  <a:pt x="34" y="26419"/>
                </a:cubicBezTo>
                <a:lnTo>
                  <a:pt x="434" y="26419"/>
                </a:lnTo>
                <a:cubicBezTo>
                  <a:pt x="467" y="26019"/>
                  <a:pt x="501" y="25619"/>
                  <a:pt x="534" y="25218"/>
                </a:cubicBezTo>
                <a:lnTo>
                  <a:pt x="100" y="25185"/>
                </a:lnTo>
                <a:close/>
                <a:moveTo>
                  <a:pt x="54906" y="27587"/>
                </a:moveTo>
                <a:lnTo>
                  <a:pt x="54906" y="27654"/>
                </a:lnTo>
                <a:cubicBezTo>
                  <a:pt x="54906" y="28054"/>
                  <a:pt x="54873" y="28487"/>
                  <a:pt x="54873" y="28888"/>
                </a:cubicBezTo>
                <a:lnTo>
                  <a:pt x="55306" y="28888"/>
                </a:lnTo>
                <a:cubicBezTo>
                  <a:pt x="55306" y="28487"/>
                  <a:pt x="55306" y="28054"/>
                  <a:pt x="55306" y="27654"/>
                </a:cubicBezTo>
                <a:lnTo>
                  <a:pt x="55306" y="27587"/>
                </a:lnTo>
                <a:close/>
                <a:moveTo>
                  <a:pt x="0" y="27687"/>
                </a:moveTo>
                <a:cubicBezTo>
                  <a:pt x="0" y="28087"/>
                  <a:pt x="0" y="28521"/>
                  <a:pt x="34" y="28921"/>
                </a:cubicBezTo>
                <a:lnTo>
                  <a:pt x="434" y="28921"/>
                </a:lnTo>
                <a:cubicBezTo>
                  <a:pt x="400" y="28521"/>
                  <a:pt x="400" y="28087"/>
                  <a:pt x="400" y="27687"/>
                </a:cubicBezTo>
                <a:close/>
                <a:moveTo>
                  <a:pt x="54773" y="30089"/>
                </a:moveTo>
                <a:cubicBezTo>
                  <a:pt x="54739" y="30522"/>
                  <a:pt x="54706" y="30923"/>
                  <a:pt x="54639" y="31356"/>
                </a:cubicBezTo>
                <a:lnTo>
                  <a:pt x="55073" y="31390"/>
                </a:lnTo>
                <a:cubicBezTo>
                  <a:pt x="55140" y="30989"/>
                  <a:pt x="55173" y="30556"/>
                  <a:pt x="55206" y="30122"/>
                </a:cubicBezTo>
                <a:lnTo>
                  <a:pt x="54773" y="30089"/>
                </a:lnTo>
                <a:close/>
                <a:moveTo>
                  <a:pt x="534" y="30155"/>
                </a:moveTo>
                <a:lnTo>
                  <a:pt x="134" y="30189"/>
                </a:lnTo>
                <a:cubicBezTo>
                  <a:pt x="167" y="30622"/>
                  <a:pt x="200" y="31023"/>
                  <a:pt x="267" y="31456"/>
                </a:cubicBezTo>
                <a:lnTo>
                  <a:pt x="667" y="31390"/>
                </a:lnTo>
                <a:cubicBezTo>
                  <a:pt x="634" y="30989"/>
                  <a:pt x="567" y="30556"/>
                  <a:pt x="534" y="30155"/>
                </a:cubicBezTo>
                <a:close/>
                <a:moveTo>
                  <a:pt x="54439" y="32590"/>
                </a:moveTo>
                <a:cubicBezTo>
                  <a:pt x="54372" y="33024"/>
                  <a:pt x="54306" y="33391"/>
                  <a:pt x="54206" y="33825"/>
                </a:cubicBezTo>
                <a:lnTo>
                  <a:pt x="54606" y="33925"/>
                </a:lnTo>
                <a:lnTo>
                  <a:pt x="54606" y="33891"/>
                </a:lnTo>
                <a:cubicBezTo>
                  <a:pt x="54706" y="33458"/>
                  <a:pt x="54806" y="33057"/>
                  <a:pt x="54873" y="32690"/>
                </a:cubicBezTo>
                <a:lnTo>
                  <a:pt x="54439" y="32590"/>
                </a:lnTo>
                <a:close/>
                <a:moveTo>
                  <a:pt x="867" y="32624"/>
                </a:moveTo>
                <a:lnTo>
                  <a:pt x="467" y="32690"/>
                </a:lnTo>
                <a:cubicBezTo>
                  <a:pt x="534" y="33124"/>
                  <a:pt x="634" y="33524"/>
                  <a:pt x="734" y="33958"/>
                </a:cubicBezTo>
                <a:lnTo>
                  <a:pt x="1134" y="33825"/>
                </a:lnTo>
                <a:cubicBezTo>
                  <a:pt x="1034" y="33458"/>
                  <a:pt x="968" y="33024"/>
                  <a:pt x="867" y="32624"/>
                </a:cubicBezTo>
                <a:close/>
                <a:moveTo>
                  <a:pt x="53905" y="35025"/>
                </a:moveTo>
                <a:cubicBezTo>
                  <a:pt x="53805" y="35426"/>
                  <a:pt x="53672" y="35826"/>
                  <a:pt x="53538" y="36193"/>
                </a:cubicBezTo>
                <a:lnTo>
                  <a:pt x="53939" y="36326"/>
                </a:lnTo>
                <a:lnTo>
                  <a:pt x="53939" y="36293"/>
                </a:lnTo>
                <a:cubicBezTo>
                  <a:pt x="54072" y="35893"/>
                  <a:pt x="54206" y="35492"/>
                  <a:pt x="54306" y="35126"/>
                </a:cubicBezTo>
                <a:lnTo>
                  <a:pt x="53905" y="35025"/>
                </a:lnTo>
                <a:close/>
                <a:moveTo>
                  <a:pt x="1435" y="35059"/>
                </a:moveTo>
                <a:lnTo>
                  <a:pt x="1034" y="35159"/>
                </a:lnTo>
                <a:cubicBezTo>
                  <a:pt x="1134" y="35559"/>
                  <a:pt x="1268" y="35959"/>
                  <a:pt x="1401" y="36360"/>
                </a:cubicBezTo>
                <a:lnTo>
                  <a:pt x="1801" y="36226"/>
                </a:lnTo>
                <a:cubicBezTo>
                  <a:pt x="1668" y="35859"/>
                  <a:pt x="1568" y="35459"/>
                  <a:pt x="1435" y="35059"/>
                </a:cubicBezTo>
                <a:close/>
                <a:moveTo>
                  <a:pt x="53138" y="37360"/>
                </a:moveTo>
                <a:cubicBezTo>
                  <a:pt x="52971" y="37761"/>
                  <a:pt x="52805" y="38161"/>
                  <a:pt x="52638" y="38528"/>
                </a:cubicBezTo>
                <a:lnTo>
                  <a:pt x="53038" y="38695"/>
                </a:lnTo>
                <a:lnTo>
                  <a:pt x="53038" y="38661"/>
                </a:lnTo>
                <a:cubicBezTo>
                  <a:pt x="53205" y="38294"/>
                  <a:pt x="53372" y="37894"/>
                  <a:pt x="53505" y="37527"/>
                </a:cubicBezTo>
                <a:lnTo>
                  <a:pt x="53138" y="37360"/>
                </a:lnTo>
                <a:close/>
                <a:moveTo>
                  <a:pt x="2202" y="37394"/>
                </a:moveTo>
                <a:lnTo>
                  <a:pt x="1835" y="37561"/>
                </a:lnTo>
                <a:cubicBezTo>
                  <a:pt x="1968" y="37928"/>
                  <a:pt x="2135" y="38328"/>
                  <a:pt x="2302" y="38728"/>
                </a:cubicBezTo>
                <a:lnTo>
                  <a:pt x="2669" y="38561"/>
                </a:lnTo>
                <a:cubicBezTo>
                  <a:pt x="2502" y="38161"/>
                  <a:pt x="2369" y="37794"/>
                  <a:pt x="2202" y="37394"/>
                </a:cubicBezTo>
                <a:close/>
                <a:moveTo>
                  <a:pt x="3202" y="39662"/>
                </a:moveTo>
                <a:lnTo>
                  <a:pt x="2802" y="39829"/>
                </a:lnTo>
                <a:cubicBezTo>
                  <a:pt x="3002" y="40229"/>
                  <a:pt x="3202" y="40596"/>
                  <a:pt x="3403" y="40963"/>
                </a:cubicBezTo>
                <a:lnTo>
                  <a:pt x="3770" y="40763"/>
                </a:lnTo>
                <a:cubicBezTo>
                  <a:pt x="3569" y="40396"/>
                  <a:pt x="3369" y="40029"/>
                  <a:pt x="3202" y="39662"/>
                </a:cubicBezTo>
                <a:close/>
                <a:moveTo>
                  <a:pt x="52137" y="39662"/>
                </a:moveTo>
                <a:cubicBezTo>
                  <a:pt x="51937" y="40029"/>
                  <a:pt x="51737" y="40396"/>
                  <a:pt x="51537" y="40763"/>
                </a:cubicBezTo>
                <a:lnTo>
                  <a:pt x="51904" y="40963"/>
                </a:lnTo>
                <a:lnTo>
                  <a:pt x="51937" y="40930"/>
                </a:lnTo>
                <a:cubicBezTo>
                  <a:pt x="52137" y="40563"/>
                  <a:pt x="52338" y="40196"/>
                  <a:pt x="52504" y="39829"/>
                </a:cubicBezTo>
                <a:lnTo>
                  <a:pt x="52137" y="39662"/>
                </a:lnTo>
                <a:close/>
                <a:moveTo>
                  <a:pt x="4370" y="41797"/>
                </a:moveTo>
                <a:lnTo>
                  <a:pt x="4036" y="42030"/>
                </a:lnTo>
                <a:cubicBezTo>
                  <a:pt x="4237" y="42397"/>
                  <a:pt x="4470" y="42731"/>
                  <a:pt x="4704" y="43098"/>
                </a:cubicBezTo>
                <a:lnTo>
                  <a:pt x="5037" y="42864"/>
                </a:lnTo>
                <a:cubicBezTo>
                  <a:pt x="4804" y="42497"/>
                  <a:pt x="4603" y="42164"/>
                  <a:pt x="4370" y="41797"/>
                </a:cubicBezTo>
                <a:close/>
                <a:moveTo>
                  <a:pt x="50937" y="41797"/>
                </a:moveTo>
                <a:cubicBezTo>
                  <a:pt x="50703" y="42164"/>
                  <a:pt x="50503" y="42497"/>
                  <a:pt x="50269" y="42864"/>
                </a:cubicBezTo>
                <a:lnTo>
                  <a:pt x="50603" y="43098"/>
                </a:lnTo>
                <a:lnTo>
                  <a:pt x="50603" y="43065"/>
                </a:lnTo>
                <a:cubicBezTo>
                  <a:pt x="50836" y="42731"/>
                  <a:pt x="51070" y="42364"/>
                  <a:pt x="51270" y="42030"/>
                </a:cubicBezTo>
                <a:lnTo>
                  <a:pt x="50937" y="41797"/>
                </a:lnTo>
                <a:close/>
                <a:moveTo>
                  <a:pt x="5738" y="43932"/>
                </a:moveTo>
                <a:lnTo>
                  <a:pt x="5404" y="44199"/>
                </a:lnTo>
                <a:cubicBezTo>
                  <a:pt x="5671" y="44532"/>
                  <a:pt x="5938" y="44866"/>
                  <a:pt x="6205" y="45166"/>
                </a:cubicBezTo>
                <a:lnTo>
                  <a:pt x="6505" y="44899"/>
                </a:lnTo>
                <a:cubicBezTo>
                  <a:pt x="6271" y="44599"/>
                  <a:pt x="6004" y="44265"/>
                  <a:pt x="5738" y="43932"/>
                </a:cubicBezTo>
                <a:close/>
                <a:moveTo>
                  <a:pt x="49536" y="43932"/>
                </a:moveTo>
                <a:cubicBezTo>
                  <a:pt x="49269" y="44265"/>
                  <a:pt x="49035" y="44599"/>
                  <a:pt x="48768" y="44899"/>
                </a:cubicBezTo>
                <a:lnTo>
                  <a:pt x="49102" y="45166"/>
                </a:lnTo>
                <a:lnTo>
                  <a:pt x="49102" y="45099"/>
                </a:lnTo>
                <a:cubicBezTo>
                  <a:pt x="49369" y="44766"/>
                  <a:pt x="49636" y="44432"/>
                  <a:pt x="49869" y="44165"/>
                </a:cubicBezTo>
                <a:lnTo>
                  <a:pt x="49536" y="43932"/>
                </a:lnTo>
                <a:close/>
                <a:moveTo>
                  <a:pt x="7305" y="45867"/>
                </a:moveTo>
                <a:lnTo>
                  <a:pt x="7005" y="46133"/>
                </a:lnTo>
                <a:cubicBezTo>
                  <a:pt x="7272" y="46434"/>
                  <a:pt x="7572" y="46734"/>
                  <a:pt x="7872" y="47034"/>
                </a:cubicBezTo>
                <a:lnTo>
                  <a:pt x="8139" y="46767"/>
                </a:lnTo>
                <a:cubicBezTo>
                  <a:pt x="7872" y="46467"/>
                  <a:pt x="7606" y="46167"/>
                  <a:pt x="7305" y="45867"/>
                </a:cubicBezTo>
                <a:close/>
                <a:moveTo>
                  <a:pt x="47934" y="45867"/>
                </a:moveTo>
                <a:cubicBezTo>
                  <a:pt x="47701" y="46167"/>
                  <a:pt x="47401" y="46467"/>
                  <a:pt x="47100" y="46767"/>
                </a:cubicBezTo>
                <a:lnTo>
                  <a:pt x="47401" y="47034"/>
                </a:lnTo>
                <a:lnTo>
                  <a:pt x="47434" y="46967"/>
                </a:lnTo>
                <a:cubicBezTo>
                  <a:pt x="47734" y="46667"/>
                  <a:pt x="48034" y="46367"/>
                  <a:pt x="48268" y="46133"/>
                </a:cubicBezTo>
                <a:lnTo>
                  <a:pt x="47934" y="45867"/>
                </a:lnTo>
                <a:close/>
                <a:moveTo>
                  <a:pt x="9073" y="47634"/>
                </a:moveTo>
                <a:lnTo>
                  <a:pt x="8773" y="47935"/>
                </a:lnTo>
                <a:cubicBezTo>
                  <a:pt x="9073" y="48202"/>
                  <a:pt x="9407" y="48502"/>
                  <a:pt x="9707" y="48769"/>
                </a:cubicBezTo>
                <a:lnTo>
                  <a:pt x="9974" y="48468"/>
                </a:lnTo>
                <a:cubicBezTo>
                  <a:pt x="9674" y="48168"/>
                  <a:pt x="9374" y="47901"/>
                  <a:pt x="9073" y="47634"/>
                </a:cubicBezTo>
                <a:close/>
                <a:moveTo>
                  <a:pt x="46233" y="47601"/>
                </a:moveTo>
                <a:cubicBezTo>
                  <a:pt x="45933" y="47901"/>
                  <a:pt x="45633" y="48168"/>
                  <a:pt x="45299" y="48435"/>
                </a:cubicBezTo>
                <a:lnTo>
                  <a:pt x="45566" y="48769"/>
                </a:lnTo>
                <a:lnTo>
                  <a:pt x="45599" y="48702"/>
                </a:lnTo>
                <a:cubicBezTo>
                  <a:pt x="45933" y="48435"/>
                  <a:pt x="46233" y="48135"/>
                  <a:pt x="46500" y="47901"/>
                </a:cubicBezTo>
                <a:lnTo>
                  <a:pt x="46233" y="47601"/>
                </a:lnTo>
                <a:close/>
                <a:moveTo>
                  <a:pt x="10941" y="49236"/>
                </a:moveTo>
                <a:lnTo>
                  <a:pt x="10708" y="49536"/>
                </a:lnTo>
                <a:cubicBezTo>
                  <a:pt x="11041" y="49803"/>
                  <a:pt x="11375" y="50070"/>
                  <a:pt x="11709" y="50303"/>
                </a:cubicBezTo>
                <a:lnTo>
                  <a:pt x="11942" y="49969"/>
                </a:lnTo>
                <a:cubicBezTo>
                  <a:pt x="11608" y="49736"/>
                  <a:pt x="11275" y="49469"/>
                  <a:pt x="10941" y="49236"/>
                </a:cubicBezTo>
                <a:close/>
                <a:moveTo>
                  <a:pt x="44365" y="49236"/>
                </a:moveTo>
                <a:cubicBezTo>
                  <a:pt x="44032" y="49469"/>
                  <a:pt x="43698" y="49736"/>
                  <a:pt x="43364" y="49969"/>
                </a:cubicBezTo>
                <a:lnTo>
                  <a:pt x="43598" y="50303"/>
                </a:lnTo>
                <a:lnTo>
                  <a:pt x="43631" y="50236"/>
                </a:lnTo>
                <a:cubicBezTo>
                  <a:pt x="43965" y="50003"/>
                  <a:pt x="44332" y="49736"/>
                  <a:pt x="44599" y="49536"/>
                </a:cubicBezTo>
                <a:lnTo>
                  <a:pt x="44365" y="49236"/>
                </a:lnTo>
                <a:close/>
                <a:moveTo>
                  <a:pt x="12976" y="50637"/>
                </a:moveTo>
                <a:lnTo>
                  <a:pt x="12743" y="51004"/>
                </a:lnTo>
                <a:cubicBezTo>
                  <a:pt x="13110" y="51237"/>
                  <a:pt x="13476" y="51437"/>
                  <a:pt x="13843" y="51637"/>
                </a:cubicBezTo>
                <a:lnTo>
                  <a:pt x="14044" y="51304"/>
                </a:lnTo>
                <a:cubicBezTo>
                  <a:pt x="13677" y="51070"/>
                  <a:pt x="13310" y="50870"/>
                  <a:pt x="12976" y="50637"/>
                </a:cubicBezTo>
                <a:close/>
                <a:moveTo>
                  <a:pt x="42330" y="50637"/>
                </a:moveTo>
                <a:cubicBezTo>
                  <a:pt x="41997" y="50870"/>
                  <a:pt x="41630" y="51070"/>
                  <a:pt x="41263" y="51304"/>
                </a:cubicBezTo>
                <a:lnTo>
                  <a:pt x="41496" y="51637"/>
                </a:lnTo>
                <a:lnTo>
                  <a:pt x="41496" y="51604"/>
                </a:lnTo>
                <a:cubicBezTo>
                  <a:pt x="41863" y="51404"/>
                  <a:pt x="42230" y="51170"/>
                  <a:pt x="42564" y="51004"/>
                </a:cubicBezTo>
                <a:lnTo>
                  <a:pt x="42330" y="50637"/>
                </a:lnTo>
                <a:close/>
                <a:moveTo>
                  <a:pt x="15144" y="51871"/>
                </a:moveTo>
                <a:lnTo>
                  <a:pt x="14944" y="52238"/>
                </a:lnTo>
                <a:cubicBezTo>
                  <a:pt x="15311" y="52438"/>
                  <a:pt x="15711" y="52638"/>
                  <a:pt x="16078" y="52805"/>
                </a:cubicBezTo>
                <a:lnTo>
                  <a:pt x="16245" y="52405"/>
                </a:lnTo>
                <a:cubicBezTo>
                  <a:pt x="15878" y="52238"/>
                  <a:pt x="15511" y="52071"/>
                  <a:pt x="15144" y="51871"/>
                </a:cubicBezTo>
                <a:close/>
                <a:moveTo>
                  <a:pt x="40196" y="51871"/>
                </a:moveTo>
                <a:cubicBezTo>
                  <a:pt x="39829" y="52071"/>
                  <a:pt x="39462" y="52238"/>
                  <a:pt x="39095" y="52405"/>
                </a:cubicBezTo>
                <a:lnTo>
                  <a:pt x="39262" y="52805"/>
                </a:lnTo>
                <a:lnTo>
                  <a:pt x="39262" y="52738"/>
                </a:lnTo>
                <a:cubicBezTo>
                  <a:pt x="39662" y="52571"/>
                  <a:pt x="40029" y="52405"/>
                  <a:pt x="40396" y="52238"/>
                </a:cubicBezTo>
                <a:lnTo>
                  <a:pt x="40196" y="51871"/>
                </a:lnTo>
                <a:close/>
                <a:moveTo>
                  <a:pt x="17379" y="52905"/>
                </a:moveTo>
                <a:lnTo>
                  <a:pt x="17212" y="53272"/>
                </a:lnTo>
                <a:cubicBezTo>
                  <a:pt x="17613" y="53439"/>
                  <a:pt x="18013" y="53605"/>
                  <a:pt x="18413" y="53739"/>
                </a:cubicBezTo>
                <a:lnTo>
                  <a:pt x="18547" y="53339"/>
                </a:lnTo>
                <a:cubicBezTo>
                  <a:pt x="18146" y="53205"/>
                  <a:pt x="17746" y="53072"/>
                  <a:pt x="17379" y="52905"/>
                </a:cubicBezTo>
                <a:close/>
                <a:moveTo>
                  <a:pt x="37927" y="52905"/>
                </a:moveTo>
                <a:cubicBezTo>
                  <a:pt x="37560" y="53072"/>
                  <a:pt x="37160" y="53205"/>
                  <a:pt x="36793" y="53339"/>
                </a:cubicBezTo>
                <a:lnTo>
                  <a:pt x="36927" y="53739"/>
                </a:lnTo>
                <a:lnTo>
                  <a:pt x="36927" y="53705"/>
                </a:lnTo>
                <a:cubicBezTo>
                  <a:pt x="37327" y="53572"/>
                  <a:pt x="37727" y="53405"/>
                  <a:pt x="38094" y="53272"/>
                </a:cubicBezTo>
                <a:lnTo>
                  <a:pt x="37927" y="52905"/>
                </a:lnTo>
                <a:close/>
                <a:moveTo>
                  <a:pt x="19714" y="53705"/>
                </a:moveTo>
                <a:lnTo>
                  <a:pt x="19581" y="54106"/>
                </a:lnTo>
                <a:cubicBezTo>
                  <a:pt x="20014" y="54239"/>
                  <a:pt x="20381" y="54339"/>
                  <a:pt x="20815" y="54473"/>
                </a:cubicBezTo>
                <a:lnTo>
                  <a:pt x="20915" y="54039"/>
                </a:lnTo>
                <a:cubicBezTo>
                  <a:pt x="20515" y="53939"/>
                  <a:pt x="20115" y="53839"/>
                  <a:pt x="19714" y="53705"/>
                </a:cubicBezTo>
                <a:close/>
                <a:moveTo>
                  <a:pt x="35592" y="53705"/>
                </a:moveTo>
                <a:cubicBezTo>
                  <a:pt x="35225" y="53839"/>
                  <a:pt x="34825" y="53939"/>
                  <a:pt x="34425" y="54039"/>
                </a:cubicBezTo>
                <a:lnTo>
                  <a:pt x="34525" y="54473"/>
                </a:lnTo>
                <a:lnTo>
                  <a:pt x="34525" y="54439"/>
                </a:lnTo>
                <a:cubicBezTo>
                  <a:pt x="34925" y="54339"/>
                  <a:pt x="35359" y="54206"/>
                  <a:pt x="35726" y="54139"/>
                </a:cubicBezTo>
                <a:lnTo>
                  <a:pt x="35592" y="53705"/>
                </a:lnTo>
                <a:close/>
                <a:moveTo>
                  <a:pt x="22116" y="54306"/>
                </a:moveTo>
                <a:lnTo>
                  <a:pt x="22049" y="54740"/>
                </a:lnTo>
                <a:cubicBezTo>
                  <a:pt x="22450" y="54806"/>
                  <a:pt x="22883" y="54906"/>
                  <a:pt x="23283" y="54973"/>
                </a:cubicBezTo>
                <a:lnTo>
                  <a:pt x="23350" y="54539"/>
                </a:lnTo>
                <a:cubicBezTo>
                  <a:pt x="22950" y="54473"/>
                  <a:pt x="22550" y="54406"/>
                  <a:pt x="22116" y="54306"/>
                </a:cubicBezTo>
                <a:close/>
                <a:moveTo>
                  <a:pt x="33224" y="54306"/>
                </a:moveTo>
                <a:cubicBezTo>
                  <a:pt x="32824" y="54406"/>
                  <a:pt x="32423" y="54473"/>
                  <a:pt x="31990" y="54539"/>
                </a:cubicBezTo>
                <a:lnTo>
                  <a:pt x="32056" y="54973"/>
                </a:lnTo>
                <a:lnTo>
                  <a:pt x="32056" y="54940"/>
                </a:lnTo>
                <a:cubicBezTo>
                  <a:pt x="32490" y="54873"/>
                  <a:pt x="32890" y="54806"/>
                  <a:pt x="33324" y="54740"/>
                </a:cubicBezTo>
                <a:lnTo>
                  <a:pt x="33224" y="54306"/>
                </a:lnTo>
                <a:close/>
                <a:moveTo>
                  <a:pt x="24584" y="54706"/>
                </a:moveTo>
                <a:lnTo>
                  <a:pt x="24551" y="55140"/>
                </a:lnTo>
                <a:cubicBezTo>
                  <a:pt x="24951" y="55173"/>
                  <a:pt x="25385" y="55207"/>
                  <a:pt x="25785" y="55240"/>
                </a:cubicBezTo>
                <a:lnTo>
                  <a:pt x="25852" y="54806"/>
                </a:lnTo>
                <a:cubicBezTo>
                  <a:pt x="25418" y="54773"/>
                  <a:pt x="25018" y="54740"/>
                  <a:pt x="24584" y="54706"/>
                </a:cubicBezTo>
                <a:close/>
                <a:moveTo>
                  <a:pt x="30789" y="54706"/>
                </a:moveTo>
                <a:cubicBezTo>
                  <a:pt x="30389" y="54773"/>
                  <a:pt x="29955" y="54806"/>
                  <a:pt x="29555" y="54806"/>
                </a:cubicBezTo>
                <a:lnTo>
                  <a:pt x="29555" y="55240"/>
                </a:lnTo>
                <a:cubicBezTo>
                  <a:pt x="29988" y="55207"/>
                  <a:pt x="30422" y="55173"/>
                  <a:pt x="30856" y="55140"/>
                </a:cubicBezTo>
                <a:lnTo>
                  <a:pt x="30789" y="54706"/>
                </a:lnTo>
                <a:close/>
                <a:moveTo>
                  <a:pt x="27053" y="54873"/>
                </a:moveTo>
                <a:lnTo>
                  <a:pt x="27053" y="55307"/>
                </a:lnTo>
                <a:lnTo>
                  <a:pt x="28287" y="55307"/>
                </a:lnTo>
                <a:lnTo>
                  <a:pt x="28287" y="54873"/>
                </a:lnTo>
                <a:close/>
              </a:path>
            </a:pathLst>
          </a:custGeom>
          <a:solidFill>
            <a:srgbClr val="90E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9"/>
          <p:cNvGrpSpPr/>
          <p:nvPr/>
        </p:nvGrpSpPr>
        <p:grpSpPr>
          <a:xfrm>
            <a:off x="4020940" y="3899875"/>
            <a:ext cx="879014" cy="806404"/>
            <a:chOff x="4020940" y="3899875"/>
            <a:chExt cx="879014" cy="806404"/>
          </a:xfrm>
        </p:grpSpPr>
        <p:sp>
          <p:nvSpPr>
            <p:cNvPr id="53" name="Google Shape;53;p9"/>
            <p:cNvSpPr/>
            <p:nvPr/>
          </p:nvSpPr>
          <p:spPr>
            <a:xfrm rot="459409">
              <a:off x="4064528" y="3949474"/>
              <a:ext cx="791838" cy="707207"/>
            </a:xfrm>
            <a:custGeom>
              <a:avLst/>
              <a:gdLst/>
              <a:ahLst/>
              <a:cxnLst/>
              <a:rect l="l" t="t" r="r" b="b"/>
              <a:pathLst>
                <a:path w="27087" h="24194" extrusionOk="0">
                  <a:moveTo>
                    <a:pt x="13465" y="0"/>
                  </a:moveTo>
                  <a:cubicBezTo>
                    <a:pt x="11907" y="0"/>
                    <a:pt x="10326" y="304"/>
                    <a:pt x="8807" y="941"/>
                  </a:cubicBezTo>
                  <a:cubicBezTo>
                    <a:pt x="2969" y="3376"/>
                    <a:pt x="1" y="9881"/>
                    <a:pt x="1969" y="15885"/>
                  </a:cubicBezTo>
                  <a:cubicBezTo>
                    <a:pt x="3633" y="20934"/>
                    <a:pt x="8372" y="24193"/>
                    <a:pt x="13487" y="24193"/>
                  </a:cubicBezTo>
                  <a:cubicBezTo>
                    <a:pt x="14422" y="24193"/>
                    <a:pt x="15369" y="24084"/>
                    <a:pt x="16312" y="23858"/>
                  </a:cubicBezTo>
                  <a:cubicBezTo>
                    <a:pt x="17546" y="23557"/>
                    <a:pt x="18747" y="23057"/>
                    <a:pt x="19815" y="22390"/>
                  </a:cubicBezTo>
                  <a:cubicBezTo>
                    <a:pt x="25185" y="19054"/>
                    <a:pt x="27087" y="12183"/>
                    <a:pt x="24218" y="6579"/>
                  </a:cubicBezTo>
                  <a:cubicBezTo>
                    <a:pt x="22075" y="2417"/>
                    <a:pt x="17860" y="0"/>
                    <a:pt x="1346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9"/>
            <p:cNvSpPr/>
            <p:nvPr/>
          </p:nvSpPr>
          <p:spPr>
            <a:xfrm rot="459409">
              <a:off x="4344892" y="4155484"/>
              <a:ext cx="236993" cy="215459"/>
            </a:xfrm>
            <a:custGeom>
              <a:avLst/>
              <a:gdLst/>
              <a:ahLst/>
              <a:cxnLst/>
              <a:rect l="l" t="t" r="r" b="b"/>
              <a:pathLst>
                <a:path w="8107" h="7371" extrusionOk="0">
                  <a:moveTo>
                    <a:pt x="4045" y="1"/>
                  </a:moveTo>
                  <a:cubicBezTo>
                    <a:pt x="3766" y="1"/>
                    <a:pt x="3484" y="33"/>
                    <a:pt x="3203" y="100"/>
                  </a:cubicBezTo>
                  <a:cubicBezTo>
                    <a:pt x="1234" y="567"/>
                    <a:pt x="0" y="2535"/>
                    <a:pt x="467" y="4536"/>
                  </a:cubicBezTo>
                  <a:cubicBezTo>
                    <a:pt x="867" y="6223"/>
                    <a:pt x="2370" y="7370"/>
                    <a:pt x="4051" y="7370"/>
                  </a:cubicBezTo>
                  <a:cubicBezTo>
                    <a:pt x="4332" y="7370"/>
                    <a:pt x="4617" y="7338"/>
                    <a:pt x="4904" y="7272"/>
                  </a:cubicBezTo>
                  <a:cubicBezTo>
                    <a:pt x="6872" y="6805"/>
                    <a:pt x="8106" y="4803"/>
                    <a:pt x="7639" y="2835"/>
                  </a:cubicBezTo>
                  <a:cubicBezTo>
                    <a:pt x="7239" y="1149"/>
                    <a:pt x="5712" y="1"/>
                    <a:pt x="4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9"/>
            <p:cNvSpPr/>
            <p:nvPr/>
          </p:nvSpPr>
          <p:spPr>
            <a:xfrm rot="459409">
              <a:off x="4243671" y="4376509"/>
              <a:ext cx="371553" cy="278188"/>
            </a:xfrm>
            <a:custGeom>
              <a:avLst/>
              <a:gdLst/>
              <a:ahLst/>
              <a:cxnLst/>
              <a:rect l="l" t="t" r="r" b="b"/>
              <a:pathLst>
                <a:path w="12710" h="9517" extrusionOk="0">
                  <a:moveTo>
                    <a:pt x="6338" y="0"/>
                  </a:moveTo>
                  <a:cubicBezTo>
                    <a:pt x="2903" y="0"/>
                    <a:pt x="101" y="2736"/>
                    <a:pt x="1" y="6172"/>
                  </a:cubicBezTo>
                  <a:lnTo>
                    <a:pt x="1" y="7706"/>
                  </a:lnTo>
                  <a:cubicBezTo>
                    <a:pt x="1917" y="8898"/>
                    <a:pt x="4128" y="9517"/>
                    <a:pt x="6358" y="9517"/>
                  </a:cubicBezTo>
                  <a:cubicBezTo>
                    <a:pt x="7311" y="9517"/>
                    <a:pt x="8268" y="9403"/>
                    <a:pt x="9207" y="9174"/>
                  </a:cubicBezTo>
                  <a:cubicBezTo>
                    <a:pt x="10441" y="8873"/>
                    <a:pt x="11642" y="8373"/>
                    <a:pt x="12710" y="7706"/>
                  </a:cubicBezTo>
                  <a:lnTo>
                    <a:pt x="12710" y="6172"/>
                  </a:lnTo>
                  <a:cubicBezTo>
                    <a:pt x="12610" y="2736"/>
                    <a:pt x="9808" y="0"/>
                    <a:pt x="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9"/>
          <p:cNvSpPr/>
          <p:nvPr/>
        </p:nvSpPr>
        <p:spPr>
          <a:xfrm>
            <a:off x="6859101" y="564851"/>
            <a:ext cx="1541001" cy="842913"/>
          </a:xfrm>
          <a:custGeom>
            <a:avLst/>
            <a:gdLst/>
            <a:ahLst/>
            <a:cxnLst/>
            <a:rect l="l" t="t" r="r" b="b"/>
            <a:pathLst>
              <a:path w="34359" h="18793" extrusionOk="0">
                <a:moveTo>
                  <a:pt x="13570" y="1"/>
                </a:moveTo>
                <a:cubicBezTo>
                  <a:pt x="13110" y="1"/>
                  <a:pt x="12644" y="37"/>
                  <a:pt x="12176" y="113"/>
                </a:cubicBezTo>
                <a:cubicBezTo>
                  <a:pt x="8073" y="780"/>
                  <a:pt x="5004" y="4282"/>
                  <a:pt x="4838" y="8452"/>
                </a:cubicBezTo>
                <a:cubicBezTo>
                  <a:pt x="2102" y="8685"/>
                  <a:pt x="1" y="11087"/>
                  <a:pt x="134" y="13856"/>
                </a:cubicBezTo>
                <a:cubicBezTo>
                  <a:pt x="268" y="16624"/>
                  <a:pt x="2569" y="18793"/>
                  <a:pt x="5338" y="18793"/>
                </a:cubicBezTo>
                <a:lnTo>
                  <a:pt x="30289" y="18793"/>
                </a:lnTo>
                <a:cubicBezTo>
                  <a:pt x="32591" y="18593"/>
                  <a:pt x="34359" y="16691"/>
                  <a:pt x="34359" y="14390"/>
                </a:cubicBezTo>
                <a:cubicBezTo>
                  <a:pt x="34359" y="11954"/>
                  <a:pt x="32391" y="9986"/>
                  <a:pt x="29956" y="9953"/>
                </a:cubicBezTo>
                <a:cubicBezTo>
                  <a:pt x="29722" y="9953"/>
                  <a:pt x="29489" y="9986"/>
                  <a:pt x="29255" y="10020"/>
                </a:cubicBezTo>
                <a:cubicBezTo>
                  <a:pt x="29088" y="7284"/>
                  <a:pt x="26820" y="5183"/>
                  <a:pt x="24085" y="5150"/>
                </a:cubicBezTo>
                <a:cubicBezTo>
                  <a:pt x="23284" y="5150"/>
                  <a:pt x="22483" y="5350"/>
                  <a:pt x="21750" y="5717"/>
                </a:cubicBezTo>
                <a:cubicBezTo>
                  <a:pt x="20477" y="2255"/>
                  <a:pt x="17185" y="1"/>
                  <a:pt x="13570" y="1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/>
          <p:nvPr/>
        </p:nvSpPr>
        <p:spPr>
          <a:xfrm rot="1418727">
            <a:off x="2751715" y="4080488"/>
            <a:ext cx="294268" cy="273766"/>
          </a:xfrm>
          <a:custGeom>
            <a:avLst/>
            <a:gdLst/>
            <a:ahLst/>
            <a:cxnLst/>
            <a:rect l="l" t="t" r="r" b="b"/>
            <a:pathLst>
              <a:path w="11770" h="10950" extrusionOk="0">
                <a:moveTo>
                  <a:pt x="8742" y="1"/>
                </a:moveTo>
                <a:cubicBezTo>
                  <a:pt x="8526" y="1"/>
                  <a:pt x="8302" y="35"/>
                  <a:pt x="8073" y="108"/>
                </a:cubicBezTo>
                <a:cubicBezTo>
                  <a:pt x="5704" y="808"/>
                  <a:pt x="5971" y="3944"/>
                  <a:pt x="5971" y="3944"/>
                </a:cubicBezTo>
                <a:cubicBezTo>
                  <a:pt x="5971" y="3944"/>
                  <a:pt x="4788" y="1762"/>
                  <a:pt x="2889" y="1762"/>
                </a:cubicBezTo>
                <a:cubicBezTo>
                  <a:pt x="2649" y="1762"/>
                  <a:pt x="2397" y="1797"/>
                  <a:pt x="2135" y="1876"/>
                </a:cubicBezTo>
                <a:cubicBezTo>
                  <a:pt x="0" y="2510"/>
                  <a:pt x="34" y="5512"/>
                  <a:pt x="2302" y="7780"/>
                </a:cubicBezTo>
                <a:cubicBezTo>
                  <a:pt x="4337" y="9782"/>
                  <a:pt x="8073" y="10949"/>
                  <a:pt x="8073" y="10949"/>
                </a:cubicBezTo>
                <a:cubicBezTo>
                  <a:pt x="8073" y="10949"/>
                  <a:pt x="10575" y="7914"/>
                  <a:pt x="11175" y="5112"/>
                </a:cubicBezTo>
                <a:cubicBezTo>
                  <a:pt x="11769" y="2318"/>
                  <a:pt x="10510" y="1"/>
                  <a:pt x="8742" y="1"/>
                </a:cubicBezTo>
                <a:close/>
              </a:path>
            </a:pathLst>
          </a:custGeom>
          <a:solidFill>
            <a:srgbClr val="90E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713225" y="1407175"/>
            <a:ext cx="2760900" cy="15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713275" y="2987075"/>
            <a:ext cx="2718600" cy="11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solidFill>
                  <a:srgbClr val="263238"/>
                </a:solidFill>
                <a:latin typeface="Hind Guntur"/>
                <a:ea typeface="Hind Guntur"/>
                <a:cs typeface="Hind Guntur"/>
                <a:sym typeface="Hind Gunt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Guntur"/>
              <a:buNone/>
              <a:defRPr sz="1600">
                <a:latin typeface="Hind Guntur"/>
                <a:ea typeface="Hind Guntur"/>
                <a:cs typeface="Hind Guntur"/>
                <a:sym typeface="Hind Guntu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ctrTitle"/>
          </p:nvPr>
        </p:nvSpPr>
        <p:spPr>
          <a:xfrm flipH="1">
            <a:off x="5027775" y="2534350"/>
            <a:ext cx="3118200" cy="7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300"/>
              <a:buNone/>
              <a:defRPr sz="23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1"/>
          </p:nvPr>
        </p:nvSpPr>
        <p:spPr>
          <a:xfrm flipH="1">
            <a:off x="5027725" y="775475"/>
            <a:ext cx="3118200" cy="17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300">
                <a:latin typeface="Hind Guntur"/>
                <a:ea typeface="Hind Guntur"/>
                <a:cs typeface="Hind Guntur"/>
                <a:sym typeface="Hind Gunt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Font typeface="Hind Guntur"/>
              <a:buNone/>
              <a:defRPr sz="2100">
                <a:solidFill>
                  <a:srgbClr val="F3F3F3"/>
                </a:solidFill>
                <a:latin typeface="Hind Guntur"/>
                <a:ea typeface="Hind Guntur"/>
                <a:cs typeface="Hind Guntur"/>
                <a:sym typeface="Hind Guntu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lfa Slab One"/>
              <a:buNone/>
              <a:defRPr sz="23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52475"/>
            <a:ext cx="7699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●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○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■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●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○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■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●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○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Guntur"/>
              <a:buChar char="■"/>
              <a:defRPr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ctrTitle"/>
          </p:nvPr>
        </p:nvSpPr>
        <p:spPr>
          <a:xfrm>
            <a:off x="4176850" y="915104"/>
            <a:ext cx="4245000" cy="19045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The impact of Social Media</a:t>
            </a:r>
            <a:br>
              <a:rPr lang="en" sz="3600" dirty="0" smtClean="0"/>
            </a:br>
            <a:r>
              <a:rPr lang="en" sz="3600" dirty="0" smtClean="0"/>
              <a:t> on our life </a:t>
            </a:r>
            <a:endParaRPr sz="3600"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4176850" y="3057966"/>
            <a:ext cx="4052695" cy="1141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Урок в рамках семинара «Критическое мышление как основа </a:t>
            </a:r>
            <a:r>
              <a:rPr lang="ru-RU" sz="1400" dirty="0" err="1" smtClean="0"/>
              <a:t>компетентностного</a:t>
            </a:r>
            <a:r>
              <a:rPr lang="ru-RU" sz="1400" dirty="0" smtClean="0"/>
              <a:t> обучения английскому языку»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/>
              <a:t>26.01.2024</a:t>
            </a:r>
            <a:endParaRPr sz="2800" b="1" dirty="0"/>
          </a:p>
        </p:txBody>
      </p:sp>
      <p:grpSp>
        <p:nvGrpSpPr>
          <p:cNvPr id="78" name="Google Shape;78;p15"/>
          <p:cNvGrpSpPr/>
          <p:nvPr/>
        </p:nvGrpSpPr>
        <p:grpSpPr>
          <a:xfrm>
            <a:off x="569995" y="539504"/>
            <a:ext cx="3091056" cy="4069118"/>
            <a:chOff x="1719725" y="794350"/>
            <a:chExt cx="3233323" cy="4256400"/>
          </a:xfrm>
        </p:grpSpPr>
        <p:sp>
          <p:nvSpPr>
            <p:cNvPr id="79" name="Google Shape;79;p15"/>
            <p:cNvSpPr/>
            <p:nvPr/>
          </p:nvSpPr>
          <p:spPr>
            <a:xfrm>
              <a:off x="1719725" y="4841400"/>
              <a:ext cx="1816325" cy="209350"/>
            </a:xfrm>
            <a:custGeom>
              <a:avLst/>
              <a:gdLst/>
              <a:ahLst/>
              <a:cxnLst/>
              <a:rect l="l" t="t" r="r" b="b"/>
              <a:pathLst>
                <a:path w="72653" h="8374" extrusionOk="0">
                  <a:moveTo>
                    <a:pt x="36327" y="1"/>
                  </a:moveTo>
                  <a:cubicBezTo>
                    <a:pt x="16246" y="1"/>
                    <a:pt x="1" y="1869"/>
                    <a:pt x="1" y="4170"/>
                  </a:cubicBezTo>
                  <a:cubicBezTo>
                    <a:pt x="1" y="6505"/>
                    <a:pt x="16246" y="8373"/>
                    <a:pt x="36327" y="8373"/>
                  </a:cubicBezTo>
                  <a:cubicBezTo>
                    <a:pt x="56408" y="8373"/>
                    <a:pt x="72653" y="6505"/>
                    <a:pt x="72653" y="4170"/>
                  </a:cubicBezTo>
                  <a:cubicBezTo>
                    <a:pt x="72653" y="1869"/>
                    <a:pt x="56408" y="1"/>
                    <a:pt x="363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673977" y="4697992"/>
              <a:ext cx="2279070" cy="10010"/>
            </a:xfrm>
            <a:custGeom>
              <a:avLst/>
              <a:gdLst/>
              <a:ahLst/>
              <a:cxnLst/>
              <a:rect l="l" t="t" r="r" b="b"/>
              <a:pathLst>
                <a:path w="176126" h="401" extrusionOk="0">
                  <a:moveTo>
                    <a:pt x="88063" y="0"/>
                  </a:moveTo>
                  <a:lnTo>
                    <a:pt x="44032" y="67"/>
                  </a:lnTo>
                  <a:lnTo>
                    <a:pt x="22016" y="100"/>
                  </a:lnTo>
                  <a:lnTo>
                    <a:pt x="0" y="201"/>
                  </a:lnTo>
                  <a:lnTo>
                    <a:pt x="22016" y="301"/>
                  </a:lnTo>
                  <a:lnTo>
                    <a:pt x="44032" y="334"/>
                  </a:lnTo>
                  <a:lnTo>
                    <a:pt x="88063" y="401"/>
                  </a:lnTo>
                  <a:lnTo>
                    <a:pt x="132095" y="334"/>
                  </a:lnTo>
                  <a:lnTo>
                    <a:pt x="154110" y="301"/>
                  </a:lnTo>
                  <a:lnTo>
                    <a:pt x="176126" y="201"/>
                  </a:lnTo>
                  <a:lnTo>
                    <a:pt x="154110" y="100"/>
                  </a:lnTo>
                  <a:lnTo>
                    <a:pt x="132095" y="67"/>
                  </a:lnTo>
                  <a:lnTo>
                    <a:pt x="880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772975" y="851050"/>
              <a:ext cx="2046500" cy="3851950"/>
            </a:xfrm>
            <a:custGeom>
              <a:avLst/>
              <a:gdLst/>
              <a:ahLst/>
              <a:cxnLst/>
              <a:rect l="l" t="t" r="r" b="b"/>
              <a:pathLst>
                <a:path w="81860" h="154078" extrusionOk="0">
                  <a:moveTo>
                    <a:pt x="71385" y="4437"/>
                  </a:moveTo>
                  <a:cubicBezTo>
                    <a:pt x="74788" y="4437"/>
                    <a:pt x="77523" y="5438"/>
                    <a:pt x="77523" y="12309"/>
                  </a:cubicBezTo>
                  <a:lnTo>
                    <a:pt x="77523" y="142736"/>
                  </a:lnTo>
                  <a:cubicBezTo>
                    <a:pt x="77523" y="146405"/>
                    <a:pt x="74754" y="149408"/>
                    <a:pt x="71352" y="149408"/>
                  </a:cubicBezTo>
                  <a:lnTo>
                    <a:pt x="10508" y="149408"/>
                  </a:lnTo>
                  <a:cubicBezTo>
                    <a:pt x="7073" y="149408"/>
                    <a:pt x="4304" y="146405"/>
                    <a:pt x="4304" y="142736"/>
                  </a:cubicBezTo>
                  <a:lnTo>
                    <a:pt x="4304" y="12309"/>
                  </a:lnTo>
                  <a:cubicBezTo>
                    <a:pt x="4304" y="4804"/>
                    <a:pt x="7073" y="4437"/>
                    <a:pt x="10508" y="4437"/>
                  </a:cubicBezTo>
                  <a:lnTo>
                    <a:pt x="22684" y="4437"/>
                  </a:lnTo>
                  <a:cubicBezTo>
                    <a:pt x="23384" y="4437"/>
                    <a:pt x="23985" y="5238"/>
                    <a:pt x="23985" y="6238"/>
                  </a:cubicBezTo>
                  <a:lnTo>
                    <a:pt x="23985" y="6639"/>
                  </a:lnTo>
                  <a:cubicBezTo>
                    <a:pt x="23985" y="9007"/>
                    <a:pt x="25252" y="9007"/>
                    <a:pt x="26820" y="9007"/>
                  </a:cubicBezTo>
                  <a:lnTo>
                    <a:pt x="55040" y="9007"/>
                  </a:lnTo>
                  <a:cubicBezTo>
                    <a:pt x="56608" y="9007"/>
                    <a:pt x="57876" y="9007"/>
                    <a:pt x="57876" y="6639"/>
                  </a:cubicBezTo>
                  <a:lnTo>
                    <a:pt x="57876" y="6238"/>
                  </a:lnTo>
                  <a:cubicBezTo>
                    <a:pt x="57876" y="5238"/>
                    <a:pt x="58443" y="4437"/>
                    <a:pt x="59176" y="4437"/>
                  </a:cubicBezTo>
                  <a:close/>
                  <a:moveTo>
                    <a:pt x="6906" y="1"/>
                  </a:moveTo>
                  <a:cubicBezTo>
                    <a:pt x="3070" y="34"/>
                    <a:pt x="1" y="3169"/>
                    <a:pt x="34" y="7006"/>
                  </a:cubicBezTo>
                  <a:lnTo>
                    <a:pt x="34" y="147073"/>
                  </a:lnTo>
                  <a:cubicBezTo>
                    <a:pt x="1" y="150875"/>
                    <a:pt x="3070" y="154044"/>
                    <a:pt x="6906" y="154078"/>
                  </a:cubicBezTo>
                  <a:lnTo>
                    <a:pt x="74954" y="154078"/>
                  </a:lnTo>
                  <a:cubicBezTo>
                    <a:pt x="78790" y="154044"/>
                    <a:pt x="81859" y="150909"/>
                    <a:pt x="81826" y="147073"/>
                  </a:cubicBezTo>
                  <a:lnTo>
                    <a:pt x="81826" y="7006"/>
                  </a:lnTo>
                  <a:cubicBezTo>
                    <a:pt x="81859" y="3169"/>
                    <a:pt x="78790" y="34"/>
                    <a:pt x="74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880550" y="964475"/>
              <a:ext cx="1830500" cy="3624275"/>
            </a:xfrm>
            <a:custGeom>
              <a:avLst/>
              <a:gdLst/>
              <a:ahLst/>
              <a:cxnLst/>
              <a:rect l="l" t="t" r="r" b="b"/>
              <a:pathLst>
                <a:path w="73220" h="144971" extrusionOk="0">
                  <a:moveTo>
                    <a:pt x="6205" y="0"/>
                  </a:moveTo>
                  <a:cubicBezTo>
                    <a:pt x="2770" y="0"/>
                    <a:pt x="1" y="367"/>
                    <a:pt x="1" y="7906"/>
                  </a:cubicBezTo>
                  <a:lnTo>
                    <a:pt x="1" y="138299"/>
                  </a:lnTo>
                  <a:cubicBezTo>
                    <a:pt x="1" y="142002"/>
                    <a:pt x="2770" y="144971"/>
                    <a:pt x="6205" y="144971"/>
                  </a:cubicBezTo>
                  <a:lnTo>
                    <a:pt x="67082" y="144971"/>
                  </a:lnTo>
                  <a:cubicBezTo>
                    <a:pt x="70485" y="144971"/>
                    <a:pt x="73220" y="142002"/>
                    <a:pt x="73220" y="138299"/>
                  </a:cubicBezTo>
                  <a:lnTo>
                    <a:pt x="73220" y="7906"/>
                  </a:lnTo>
                  <a:cubicBezTo>
                    <a:pt x="73220" y="1001"/>
                    <a:pt x="70485" y="0"/>
                    <a:pt x="67082" y="0"/>
                  </a:cubicBezTo>
                  <a:lnTo>
                    <a:pt x="54873" y="0"/>
                  </a:lnTo>
                  <a:cubicBezTo>
                    <a:pt x="54140" y="0"/>
                    <a:pt x="53573" y="801"/>
                    <a:pt x="53573" y="1801"/>
                  </a:cubicBezTo>
                  <a:lnTo>
                    <a:pt x="53573" y="2235"/>
                  </a:lnTo>
                  <a:cubicBezTo>
                    <a:pt x="53573" y="4570"/>
                    <a:pt x="52305" y="4570"/>
                    <a:pt x="50704" y="4570"/>
                  </a:cubicBezTo>
                  <a:lnTo>
                    <a:pt x="22517" y="4570"/>
                  </a:lnTo>
                  <a:cubicBezTo>
                    <a:pt x="20949" y="4570"/>
                    <a:pt x="19682" y="4570"/>
                    <a:pt x="19682" y="2235"/>
                  </a:cubicBezTo>
                  <a:lnTo>
                    <a:pt x="19682" y="1801"/>
                  </a:lnTo>
                  <a:cubicBezTo>
                    <a:pt x="19682" y="834"/>
                    <a:pt x="19081" y="0"/>
                    <a:pt x="18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3687800" y="979475"/>
              <a:ext cx="216850" cy="24200"/>
            </a:xfrm>
            <a:custGeom>
              <a:avLst/>
              <a:gdLst/>
              <a:ahLst/>
              <a:cxnLst/>
              <a:rect l="l" t="t" r="r" b="b"/>
              <a:pathLst>
                <a:path w="8674" h="968" extrusionOk="0">
                  <a:moveTo>
                    <a:pt x="501" y="1"/>
                  </a:moveTo>
                  <a:cubicBezTo>
                    <a:pt x="234" y="1"/>
                    <a:pt x="1" y="234"/>
                    <a:pt x="1" y="468"/>
                  </a:cubicBezTo>
                  <a:cubicBezTo>
                    <a:pt x="1" y="734"/>
                    <a:pt x="234" y="968"/>
                    <a:pt x="501" y="968"/>
                  </a:cubicBezTo>
                  <a:lnTo>
                    <a:pt x="8173" y="968"/>
                  </a:lnTo>
                  <a:cubicBezTo>
                    <a:pt x="8440" y="968"/>
                    <a:pt x="8674" y="734"/>
                    <a:pt x="8674" y="468"/>
                  </a:cubicBezTo>
                  <a:cubicBezTo>
                    <a:pt x="8674" y="234"/>
                    <a:pt x="8440" y="1"/>
                    <a:pt x="8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221650" y="1022000"/>
              <a:ext cx="65900" cy="17550"/>
            </a:xfrm>
            <a:custGeom>
              <a:avLst/>
              <a:gdLst/>
              <a:ahLst/>
              <a:cxnLst/>
              <a:rect l="l" t="t" r="r" b="b"/>
              <a:pathLst>
                <a:path w="2636" h="702" extrusionOk="0">
                  <a:moveTo>
                    <a:pt x="1201" y="1"/>
                  </a:moveTo>
                  <a:lnTo>
                    <a:pt x="967" y="34"/>
                  </a:lnTo>
                  <a:cubicBezTo>
                    <a:pt x="801" y="67"/>
                    <a:pt x="634" y="101"/>
                    <a:pt x="500" y="168"/>
                  </a:cubicBezTo>
                  <a:cubicBezTo>
                    <a:pt x="367" y="234"/>
                    <a:pt x="267" y="301"/>
                    <a:pt x="167" y="401"/>
                  </a:cubicBezTo>
                  <a:lnTo>
                    <a:pt x="0" y="534"/>
                  </a:lnTo>
                  <a:cubicBezTo>
                    <a:pt x="33" y="568"/>
                    <a:pt x="67" y="601"/>
                    <a:pt x="133" y="635"/>
                  </a:cubicBezTo>
                  <a:lnTo>
                    <a:pt x="200" y="701"/>
                  </a:lnTo>
                  <a:cubicBezTo>
                    <a:pt x="500" y="384"/>
                    <a:pt x="909" y="226"/>
                    <a:pt x="1322" y="226"/>
                  </a:cubicBezTo>
                  <a:cubicBezTo>
                    <a:pt x="1735" y="226"/>
                    <a:pt x="2152" y="384"/>
                    <a:pt x="2468" y="701"/>
                  </a:cubicBezTo>
                  <a:lnTo>
                    <a:pt x="2535" y="635"/>
                  </a:lnTo>
                  <a:lnTo>
                    <a:pt x="2635" y="534"/>
                  </a:lnTo>
                  <a:lnTo>
                    <a:pt x="2502" y="401"/>
                  </a:lnTo>
                  <a:cubicBezTo>
                    <a:pt x="2335" y="268"/>
                    <a:pt x="2168" y="168"/>
                    <a:pt x="1968" y="101"/>
                  </a:cubicBezTo>
                  <a:cubicBezTo>
                    <a:pt x="1835" y="34"/>
                    <a:pt x="1668" y="1"/>
                    <a:pt x="1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3230800" y="1034400"/>
              <a:ext cx="47575" cy="14325"/>
            </a:xfrm>
            <a:custGeom>
              <a:avLst/>
              <a:gdLst/>
              <a:ahLst/>
              <a:cxnLst/>
              <a:rect l="l" t="t" r="r" b="b"/>
              <a:pathLst>
                <a:path w="1903" h="573" extrusionOk="0">
                  <a:moveTo>
                    <a:pt x="889" y="0"/>
                  </a:moveTo>
                  <a:cubicBezTo>
                    <a:pt x="849" y="0"/>
                    <a:pt x="808" y="2"/>
                    <a:pt x="768" y="5"/>
                  </a:cubicBezTo>
                  <a:cubicBezTo>
                    <a:pt x="468" y="72"/>
                    <a:pt x="201" y="205"/>
                    <a:pt x="1" y="405"/>
                  </a:cubicBezTo>
                  <a:lnTo>
                    <a:pt x="201" y="572"/>
                  </a:lnTo>
                  <a:cubicBezTo>
                    <a:pt x="401" y="372"/>
                    <a:pt x="668" y="272"/>
                    <a:pt x="935" y="272"/>
                  </a:cubicBezTo>
                  <a:cubicBezTo>
                    <a:pt x="966" y="269"/>
                    <a:pt x="997" y="267"/>
                    <a:pt x="1027" y="267"/>
                  </a:cubicBezTo>
                  <a:cubicBezTo>
                    <a:pt x="1290" y="267"/>
                    <a:pt x="1523" y="393"/>
                    <a:pt x="1702" y="572"/>
                  </a:cubicBezTo>
                  <a:lnTo>
                    <a:pt x="1902" y="405"/>
                  </a:lnTo>
                  <a:cubicBezTo>
                    <a:pt x="1632" y="135"/>
                    <a:pt x="1254" y="0"/>
                    <a:pt x="8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3239975" y="1048075"/>
              <a:ext cx="29225" cy="10650"/>
            </a:xfrm>
            <a:custGeom>
              <a:avLst/>
              <a:gdLst/>
              <a:ahLst/>
              <a:cxnLst/>
              <a:rect l="l" t="t" r="r" b="b"/>
              <a:pathLst>
                <a:path w="1169" h="426" extrusionOk="0">
                  <a:moveTo>
                    <a:pt x="585" y="0"/>
                  </a:moveTo>
                  <a:cubicBezTo>
                    <a:pt x="376" y="0"/>
                    <a:pt x="168" y="75"/>
                    <a:pt x="1" y="225"/>
                  </a:cubicBezTo>
                  <a:lnTo>
                    <a:pt x="201" y="425"/>
                  </a:lnTo>
                  <a:cubicBezTo>
                    <a:pt x="301" y="309"/>
                    <a:pt x="443" y="250"/>
                    <a:pt x="585" y="250"/>
                  </a:cubicBezTo>
                  <a:cubicBezTo>
                    <a:pt x="726" y="250"/>
                    <a:pt x="868" y="309"/>
                    <a:pt x="968" y="425"/>
                  </a:cubicBezTo>
                  <a:lnTo>
                    <a:pt x="1168" y="225"/>
                  </a:lnTo>
                  <a:cubicBezTo>
                    <a:pt x="1002" y="75"/>
                    <a:pt x="793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3249750" y="1057875"/>
              <a:ext cx="9450" cy="6750"/>
            </a:xfrm>
            <a:custGeom>
              <a:avLst/>
              <a:gdLst/>
              <a:ahLst/>
              <a:cxnLst/>
              <a:rect l="l" t="t" r="r" b="b"/>
              <a:pathLst>
                <a:path w="378" h="270" extrusionOk="0">
                  <a:moveTo>
                    <a:pt x="210" y="0"/>
                  </a:moveTo>
                  <a:cubicBezTo>
                    <a:pt x="0" y="0"/>
                    <a:pt x="204" y="269"/>
                    <a:pt x="316" y="269"/>
                  </a:cubicBezTo>
                  <a:cubicBezTo>
                    <a:pt x="346" y="269"/>
                    <a:pt x="370" y="250"/>
                    <a:pt x="377" y="200"/>
                  </a:cubicBezTo>
                  <a:cubicBezTo>
                    <a:pt x="377" y="100"/>
                    <a:pt x="277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000650" y="1031775"/>
              <a:ext cx="28375" cy="24450"/>
            </a:xfrm>
            <a:custGeom>
              <a:avLst/>
              <a:gdLst/>
              <a:ahLst/>
              <a:cxnLst/>
              <a:rect l="l" t="t" r="r" b="b"/>
              <a:pathLst>
                <a:path w="1135" h="978" extrusionOk="0">
                  <a:moveTo>
                    <a:pt x="490" y="0"/>
                  </a:moveTo>
                  <a:cubicBezTo>
                    <a:pt x="241" y="0"/>
                    <a:pt x="0" y="186"/>
                    <a:pt x="0" y="477"/>
                  </a:cubicBezTo>
                  <a:cubicBezTo>
                    <a:pt x="0" y="744"/>
                    <a:pt x="201" y="977"/>
                    <a:pt x="467" y="977"/>
                  </a:cubicBezTo>
                  <a:cubicBezTo>
                    <a:pt x="901" y="977"/>
                    <a:pt x="1135" y="444"/>
                    <a:pt x="834" y="143"/>
                  </a:cubicBezTo>
                  <a:cubicBezTo>
                    <a:pt x="736" y="45"/>
                    <a:pt x="612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038175" y="1031775"/>
              <a:ext cx="29200" cy="24450"/>
            </a:xfrm>
            <a:custGeom>
              <a:avLst/>
              <a:gdLst/>
              <a:ahLst/>
              <a:cxnLst/>
              <a:rect l="l" t="t" r="r" b="b"/>
              <a:pathLst>
                <a:path w="1168" h="978" extrusionOk="0">
                  <a:moveTo>
                    <a:pt x="498" y="0"/>
                  </a:moveTo>
                  <a:cubicBezTo>
                    <a:pt x="259" y="0"/>
                    <a:pt x="34" y="186"/>
                    <a:pt x="34" y="477"/>
                  </a:cubicBezTo>
                  <a:cubicBezTo>
                    <a:pt x="0" y="744"/>
                    <a:pt x="234" y="977"/>
                    <a:pt x="501" y="977"/>
                  </a:cubicBezTo>
                  <a:cubicBezTo>
                    <a:pt x="934" y="977"/>
                    <a:pt x="1168" y="444"/>
                    <a:pt x="834" y="143"/>
                  </a:cubicBezTo>
                  <a:cubicBezTo>
                    <a:pt x="736" y="45"/>
                    <a:pt x="615" y="0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076525" y="1031775"/>
              <a:ext cx="29225" cy="24450"/>
            </a:xfrm>
            <a:custGeom>
              <a:avLst/>
              <a:gdLst/>
              <a:ahLst/>
              <a:cxnLst/>
              <a:rect l="l" t="t" r="r" b="b"/>
              <a:pathLst>
                <a:path w="1169" h="978" extrusionOk="0">
                  <a:moveTo>
                    <a:pt x="509" y="0"/>
                  </a:moveTo>
                  <a:cubicBezTo>
                    <a:pt x="260" y="0"/>
                    <a:pt x="34" y="186"/>
                    <a:pt x="34" y="477"/>
                  </a:cubicBezTo>
                  <a:cubicBezTo>
                    <a:pt x="1" y="744"/>
                    <a:pt x="234" y="977"/>
                    <a:pt x="501" y="977"/>
                  </a:cubicBezTo>
                  <a:cubicBezTo>
                    <a:pt x="935" y="977"/>
                    <a:pt x="1168" y="444"/>
                    <a:pt x="868" y="143"/>
                  </a:cubicBezTo>
                  <a:cubicBezTo>
                    <a:pt x="758" y="45"/>
                    <a:pt x="631" y="0"/>
                    <a:pt x="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114900" y="1031775"/>
              <a:ext cx="28375" cy="24450"/>
            </a:xfrm>
            <a:custGeom>
              <a:avLst/>
              <a:gdLst/>
              <a:ahLst/>
              <a:cxnLst/>
              <a:rect l="l" t="t" r="r" b="b"/>
              <a:pathLst>
                <a:path w="1135" h="978" extrusionOk="0">
                  <a:moveTo>
                    <a:pt x="490" y="0"/>
                  </a:moveTo>
                  <a:cubicBezTo>
                    <a:pt x="241" y="0"/>
                    <a:pt x="0" y="186"/>
                    <a:pt x="0" y="477"/>
                  </a:cubicBezTo>
                  <a:cubicBezTo>
                    <a:pt x="0" y="744"/>
                    <a:pt x="234" y="977"/>
                    <a:pt x="501" y="977"/>
                  </a:cubicBezTo>
                  <a:cubicBezTo>
                    <a:pt x="934" y="977"/>
                    <a:pt x="1134" y="444"/>
                    <a:pt x="834" y="143"/>
                  </a:cubicBezTo>
                  <a:cubicBezTo>
                    <a:pt x="736" y="45"/>
                    <a:pt x="612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3152425" y="1033050"/>
              <a:ext cx="25875" cy="24425"/>
            </a:xfrm>
            <a:custGeom>
              <a:avLst/>
              <a:gdLst/>
              <a:ahLst/>
              <a:cxnLst/>
              <a:rect l="l" t="t" r="r" b="b"/>
              <a:pathLst>
                <a:path w="1035" h="977" extrusionOk="0">
                  <a:moveTo>
                    <a:pt x="517" y="1"/>
                  </a:moveTo>
                  <a:cubicBezTo>
                    <a:pt x="292" y="1"/>
                    <a:pt x="67" y="143"/>
                    <a:pt x="34" y="426"/>
                  </a:cubicBezTo>
                  <a:cubicBezTo>
                    <a:pt x="0" y="793"/>
                    <a:pt x="259" y="976"/>
                    <a:pt x="517" y="976"/>
                  </a:cubicBezTo>
                  <a:cubicBezTo>
                    <a:pt x="776" y="976"/>
                    <a:pt x="1034" y="793"/>
                    <a:pt x="1001" y="426"/>
                  </a:cubicBezTo>
                  <a:cubicBezTo>
                    <a:pt x="968" y="143"/>
                    <a:pt x="743" y="1"/>
                    <a:pt x="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475025" y="1024500"/>
              <a:ext cx="99275" cy="45900"/>
            </a:xfrm>
            <a:custGeom>
              <a:avLst/>
              <a:gdLst/>
              <a:ahLst/>
              <a:cxnLst/>
              <a:rect l="l" t="t" r="r" b="b"/>
              <a:pathLst>
                <a:path w="3971" h="1836" extrusionOk="0">
                  <a:moveTo>
                    <a:pt x="3737" y="234"/>
                  </a:moveTo>
                  <a:lnTo>
                    <a:pt x="3737" y="1635"/>
                  </a:lnTo>
                  <a:lnTo>
                    <a:pt x="201" y="1635"/>
                  </a:lnTo>
                  <a:lnTo>
                    <a:pt x="201" y="234"/>
                  </a:lnTo>
                  <a:close/>
                  <a:moveTo>
                    <a:pt x="1" y="1"/>
                  </a:moveTo>
                  <a:lnTo>
                    <a:pt x="1" y="1835"/>
                  </a:lnTo>
                  <a:lnTo>
                    <a:pt x="3970" y="1835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483375" y="1032850"/>
              <a:ext cx="63400" cy="30050"/>
            </a:xfrm>
            <a:custGeom>
              <a:avLst/>
              <a:gdLst/>
              <a:ahLst/>
              <a:cxnLst/>
              <a:rect l="l" t="t" r="r" b="b"/>
              <a:pathLst>
                <a:path w="2536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2536" y="1201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574275" y="1035350"/>
              <a:ext cx="8350" cy="24200"/>
            </a:xfrm>
            <a:custGeom>
              <a:avLst/>
              <a:gdLst/>
              <a:ahLst/>
              <a:cxnLst/>
              <a:rect l="l" t="t" r="r" b="b"/>
              <a:pathLst>
                <a:path w="334" h="968" extrusionOk="0">
                  <a:moveTo>
                    <a:pt x="0" y="0"/>
                  </a:moveTo>
                  <a:lnTo>
                    <a:pt x="0" y="968"/>
                  </a:lnTo>
                  <a:lnTo>
                    <a:pt x="334" y="968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044850" y="2111950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59910" y="16279"/>
                  </a:moveTo>
                  <a:lnTo>
                    <a:pt x="59910" y="16279"/>
                  </a:lnTo>
                  <a:lnTo>
                    <a:pt x="59910" y="16279"/>
                  </a:lnTo>
                  <a:close/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3"/>
                  </a:lnTo>
                  <a:lnTo>
                    <a:pt x="368" y="16113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3044850" y="2535600"/>
              <a:ext cx="1501100" cy="411975"/>
            </a:xfrm>
            <a:custGeom>
              <a:avLst/>
              <a:gdLst/>
              <a:ahLst/>
              <a:cxnLst/>
              <a:rect l="l" t="t" r="r" b="b"/>
              <a:pathLst>
                <a:path w="60044" h="16479" extrusionOk="0">
                  <a:moveTo>
                    <a:pt x="0" y="0"/>
                  </a:moveTo>
                  <a:lnTo>
                    <a:pt x="0" y="234"/>
                  </a:lnTo>
                  <a:lnTo>
                    <a:pt x="34" y="16278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8"/>
                  </a:lnTo>
                  <a:lnTo>
                    <a:pt x="59910" y="16278"/>
                  </a:lnTo>
                  <a:lnTo>
                    <a:pt x="59910" y="16278"/>
                  </a:lnTo>
                  <a:lnTo>
                    <a:pt x="30022" y="16178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3"/>
                  </a:lnTo>
                  <a:lnTo>
                    <a:pt x="400" y="433"/>
                  </a:lnTo>
                  <a:lnTo>
                    <a:pt x="59843" y="300"/>
                  </a:lnTo>
                  <a:lnTo>
                    <a:pt x="59843" y="300"/>
                  </a:lnTo>
                  <a:lnTo>
                    <a:pt x="59910" y="16278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044850" y="2959225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3044850" y="3382025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0" y="1"/>
                  </a:moveTo>
                  <a:lnTo>
                    <a:pt x="0" y="201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3"/>
                  </a:lnTo>
                  <a:lnTo>
                    <a:pt x="368" y="16113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01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044850" y="3806500"/>
              <a:ext cx="1501100" cy="411975"/>
            </a:xfrm>
            <a:custGeom>
              <a:avLst/>
              <a:gdLst/>
              <a:ahLst/>
              <a:cxnLst/>
              <a:rect l="l" t="t" r="r" b="b"/>
              <a:pathLst>
                <a:path w="60044" h="16479" extrusionOk="0"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3111550" y="3867375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150000" y="3908150"/>
              <a:ext cx="213350" cy="209525"/>
            </a:xfrm>
            <a:custGeom>
              <a:avLst/>
              <a:gdLst/>
              <a:ahLst/>
              <a:cxnLst/>
              <a:rect l="l" t="t" r="r" b="b"/>
              <a:pathLst>
                <a:path w="8534" h="8381" extrusionOk="0">
                  <a:moveTo>
                    <a:pt x="6681" y="732"/>
                  </a:moveTo>
                  <a:cubicBezTo>
                    <a:pt x="7295" y="732"/>
                    <a:pt x="7766" y="1241"/>
                    <a:pt x="7703" y="1839"/>
                  </a:cubicBezTo>
                  <a:lnTo>
                    <a:pt x="7703" y="4174"/>
                  </a:lnTo>
                  <a:cubicBezTo>
                    <a:pt x="7703" y="4974"/>
                    <a:pt x="7703" y="5742"/>
                    <a:pt x="7703" y="6509"/>
                  </a:cubicBezTo>
                  <a:cubicBezTo>
                    <a:pt x="7766" y="7138"/>
                    <a:pt x="7295" y="7649"/>
                    <a:pt x="6709" y="7649"/>
                  </a:cubicBezTo>
                  <a:cubicBezTo>
                    <a:pt x="6674" y="7649"/>
                    <a:pt x="6638" y="7647"/>
                    <a:pt x="6602" y="7643"/>
                  </a:cubicBezTo>
                  <a:lnTo>
                    <a:pt x="1965" y="7643"/>
                  </a:lnTo>
                  <a:cubicBezTo>
                    <a:pt x="1927" y="7647"/>
                    <a:pt x="1890" y="7649"/>
                    <a:pt x="1853" y="7649"/>
                  </a:cubicBezTo>
                  <a:cubicBezTo>
                    <a:pt x="1240" y="7649"/>
                    <a:pt x="768" y="7138"/>
                    <a:pt x="831" y="6509"/>
                  </a:cubicBezTo>
                  <a:lnTo>
                    <a:pt x="831" y="1839"/>
                  </a:lnTo>
                  <a:cubicBezTo>
                    <a:pt x="768" y="1241"/>
                    <a:pt x="1239" y="732"/>
                    <a:pt x="1853" y="732"/>
                  </a:cubicBezTo>
                  <a:cubicBezTo>
                    <a:pt x="1890" y="732"/>
                    <a:pt x="1927" y="734"/>
                    <a:pt x="1965" y="738"/>
                  </a:cubicBezTo>
                  <a:lnTo>
                    <a:pt x="6569" y="738"/>
                  </a:lnTo>
                  <a:cubicBezTo>
                    <a:pt x="6607" y="734"/>
                    <a:pt x="6644" y="732"/>
                    <a:pt x="6681" y="732"/>
                  </a:cubicBezTo>
                  <a:close/>
                  <a:moveTo>
                    <a:pt x="1820" y="0"/>
                  </a:moveTo>
                  <a:cubicBezTo>
                    <a:pt x="836" y="0"/>
                    <a:pt x="33" y="842"/>
                    <a:pt x="97" y="1839"/>
                  </a:cubicBezTo>
                  <a:lnTo>
                    <a:pt x="97" y="4174"/>
                  </a:lnTo>
                  <a:lnTo>
                    <a:pt x="97" y="6475"/>
                  </a:lnTo>
                  <a:cubicBezTo>
                    <a:pt x="1" y="7505"/>
                    <a:pt x="836" y="8380"/>
                    <a:pt x="1854" y="8380"/>
                  </a:cubicBezTo>
                  <a:cubicBezTo>
                    <a:pt x="1891" y="8380"/>
                    <a:pt x="1928" y="8379"/>
                    <a:pt x="1965" y="8377"/>
                  </a:cubicBezTo>
                  <a:lnTo>
                    <a:pt x="6602" y="8377"/>
                  </a:lnTo>
                  <a:cubicBezTo>
                    <a:pt x="6638" y="8379"/>
                    <a:pt x="6674" y="8380"/>
                    <a:pt x="6710" y="8380"/>
                  </a:cubicBezTo>
                  <a:cubicBezTo>
                    <a:pt x="7696" y="8380"/>
                    <a:pt x="8501" y="7507"/>
                    <a:pt x="8437" y="6509"/>
                  </a:cubicBezTo>
                  <a:cubicBezTo>
                    <a:pt x="8470" y="4974"/>
                    <a:pt x="8470" y="3407"/>
                    <a:pt x="8437" y="1872"/>
                  </a:cubicBezTo>
                  <a:cubicBezTo>
                    <a:pt x="8533" y="874"/>
                    <a:pt x="7729" y="1"/>
                    <a:pt x="6713" y="1"/>
                  </a:cubicBezTo>
                  <a:cubicBezTo>
                    <a:pt x="6677" y="1"/>
                    <a:pt x="6639" y="2"/>
                    <a:pt x="6602" y="4"/>
                  </a:cubicBezTo>
                  <a:lnTo>
                    <a:pt x="1932" y="4"/>
                  </a:lnTo>
                  <a:cubicBezTo>
                    <a:pt x="1895" y="2"/>
                    <a:pt x="1857" y="0"/>
                    <a:pt x="1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3183525" y="3958275"/>
              <a:ext cx="128200" cy="109175"/>
            </a:xfrm>
            <a:custGeom>
              <a:avLst/>
              <a:gdLst/>
              <a:ahLst/>
              <a:cxnLst/>
              <a:rect l="l" t="t" r="r" b="b"/>
              <a:pathLst>
                <a:path w="5128" h="4367" extrusionOk="0">
                  <a:moveTo>
                    <a:pt x="2943" y="726"/>
                  </a:moveTo>
                  <a:cubicBezTo>
                    <a:pt x="3668" y="726"/>
                    <a:pt x="4394" y="1218"/>
                    <a:pt x="4394" y="2202"/>
                  </a:cubicBezTo>
                  <a:cubicBezTo>
                    <a:pt x="4360" y="3003"/>
                    <a:pt x="3727" y="3636"/>
                    <a:pt x="2893" y="3636"/>
                  </a:cubicBezTo>
                  <a:cubicBezTo>
                    <a:pt x="2125" y="3603"/>
                    <a:pt x="1492" y="2969"/>
                    <a:pt x="1492" y="2202"/>
                  </a:cubicBezTo>
                  <a:cubicBezTo>
                    <a:pt x="1492" y="1218"/>
                    <a:pt x="2217" y="726"/>
                    <a:pt x="2943" y="726"/>
                  </a:cubicBezTo>
                  <a:close/>
                  <a:moveTo>
                    <a:pt x="2885" y="0"/>
                  </a:moveTo>
                  <a:cubicBezTo>
                    <a:pt x="977" y="0"/>
                    <a:pt x="0" y="2312"/>
                    <a:pt x="1358" y="3703"/>
                  </a:cubicBezTo>
                  <a:cubicBezTo>
                    <a:pt x="1806" y="4162"/>
                    <a:pt x="2358" y="4367"/>
                    <a:pt x="2898" y="4367"/>
                  </a:cubicBezTo>
                  <a:cubicBezTo>
                    <a:pt x="4008" y="4367"/>
                    <a:pt x="5072" y="3503"/>
                    <a:pt x="5094" y="2202"/>
                  </a:cubicBezTo>
                  <a:cubicBezTo>
                    <a:pt x="5128" y="1001"/>
                    <a:pt x="4160" y="1"/>
                    <a:pt x="2926" y="1"/>
                  </a:cubicBezTo>
                  <a:cubicBezTo>
                    <a:pt x="2912" y="0"/>
                    <a:pt x="2899" y="0"/>
                    <a:pt x="2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3301700" y="3942775"/>
              <a:ext cx="26775" cy="25600"/>
            </a:xfrm>
            <a:custGeom>
              <a:avLst/>
              <a:gdLst/>
              <a:ahLst/>
              <a:cxnLst/>
              <a:rect l="l" t="t" r="r" b="b"/>
              <a:pathLst>
                <a:path w="1071" h="1024" extrusionOk="0">
                  <a:moveTo>
                    <a:pt x="528" y="1"/>
                  </a:moveTo>
                  <a:cubicBezTo>
                    <a:pt x="295" y="1"/>
                    <a:pt x="65" y="145"/>
                    <a:pt x="34" y="454"/>
                  </a:cubicBezTo>
                  <a:cubicBezTo>
                    <a:pt x="0" y="754"/>
                    <a:pt x="234" y="1021"/>
                    <a:pt x="534" y="1021"/>
                  </a:cubicBezTo>
                  <a:cubicBezTo>
                    <a:pt x="551" y="1023"/>
                    <a:pt x="568" y="1024"/>
                    <a:pt x="585" y="1024"/>
                  </a:cubicBezTo>
                  <a:cubicBezTo>
                    <a:pt x="830" y="1024"/>
                    <a:pt x="1034" y="804"/>
                    <a:pt x="1034" y="554"/>
                  </a:cubicBezTo>
                  <a:cubicBezTo>
                    <a:pt x="1070" y="195"/>
                    <a:pt x="798" y="1"/>
                    <a:pt x="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3314200" y="382235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968" y="0"/>
                    <a:pt x="1" y="2335"/>
                    <a:pt x="1368" y="3670"/>
                  </a:cubicBezTo>
                  <a:cubicBezTo>
                    <a:pt x="1801" y="4113"/>
                    <a:pt x="2339" y="4311"/>
                    <a:pt x="2869" y="4311"/>
                  </a:cubicBezTo>
                  <a:cubicBezTo>
                    <a:pt x="3972" y="4311"/>
                    <a:pt x="5038" y="3453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3368400" y="3848200"/>
              <a:ext cx="23375" cy="62575"/>
            </a:xfrm>
            <a:custGeom>
              <a:avLst/>
              <a:gdLst/>
              <a:ahLst/>
              <a:cxnLst/>
              <a:rect l="l" t="t" r="r" b="b"/>
              <a:pathLst>
                <a:path w="935" h="2503" extrusionOk="0">
                  <a:moveTo>
                    <a:pt x="635" y="0"/>
                  </a:moveTo>
                  <a:lnTo>
                    <a:pt x="168" y="267"/>
                  </a:lnTo>
                  <a:cubicBezTo>
                    <a:pt x="1" y="367"/>
                    <a:pt x="68" y="634"/>
                    <a:pt x="268" y="634"/>
                  </a:cubicBezTo>
                  <a:cubicBezTo>
                    <a:pt x="301" y="634"/>
                    <a:pt x="334" y="634"/>
                    <a:pt x="368" y="601"/>
                  </a:cubicBezTo>
                  <a:lnTo>
                    <a:pt x="535" y="534"/>
                  </a:lnTo>
                  <a:lnTo>
                    <a:pt x="535" y="2302"/>
                  </a:lnTo>
                  <a:cubicBezTo>
                    <a:pt x="535" y="2402"/>
                    <a:pt x="601" y="2502"/>
                    <a:pt x="735" y="2502"/>
                  </a:cubicBezTo>
                  <a:cubicBezTo>
                    <a:pt x="835" y="2502"/>
                    <a:pt x="935" y="2402"/>
                    <a:pt x="935" y="2302"/>
                  </a:cubicBezTo>
                  <a:lnTo>
                    <a:pt x="935" y="167"/>
                  </a:lnTo>
                  <a:lnTo>
                    <a:pt x="768" y="3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3111550" y="2596475"/>
              <a:ext cx="290250" cy="291050"/>
            </a:xfrm>
            <a:custGeom>
              <a:avLst/>
              <a:gdLst/>
              <a:ahLst/>
              <a:cxnLst/>
              <a:rect l="l" t="t" r="r" b="b"/>
              <a:pathLst>
                <a:path w="11610" h="11642" extrusionOk="0">
                  <a:moveTo>
                    <a:pt x="1" y="0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3161600" y="2653175"/>
              <a:ext cx="190150" cy="165150"/>
            </a:xfrm>
            <a:custGeom>
              <a:avLst/>
              <a:gdLst/>
              <a:ahLst/>
              <a:cxnLst/>
              <a:rect l="l" t="t" r="r" b="b"/>
              <a:pathLst>
                <a:path w="7606" h="6606" extrusionOk="0">
                  <a:moveTo>
                    <a:pt x="3803" y="0"/>
                  </a:moveTo>
                  <a:cubicBezTo>
                    <a:pt x="1702" y="0"/>
                    <a:pt x="0" y="1502"/>
                    <a:pt x="0" y="3303"/>
                  </a:cubicBezTo>
                  <a:cubicBezTo>
                    <a:pt x="0" y="5137"/>
                    <a:pt x="1702" y="6605"/>
                    <a:pt x="3803" y="6605"/>
                  </a:cubicBezTo>
                  <a:cubicBezTo>
                    <a:pt x="5905" y="6605"/>
                    <a:pt x="7606" y="5137"/>
                    <a:pt x="7606" y="3303"/>
                  </a:cubicBezTo>
                  <a:cubicBezTo>
                    <a:pt x="7606" y="1502"/>
                    <a:pt x="5905" y="0"/>
                    <a:pt x="3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170775" y="2782425"/>
              <a:ext cx="60900" cy="48400"/>
            </a:xfrm>
            <a:custGeom>
              <a:avLst/>
              <a:gdLst/>
              <a:ahLst/>
              <a:cxnLst/>
              <a:rect l="l" t="t" r="r" b="b"/>
              <a:pathLst>
                <a:path w="2436" h="1936" extrusionOk="0">
                  <a:moveTo>
                    <a:pt x="701" y="1"/>
                  </a:moveTo>
                  <a:lnTo>
                    <a:pt x="0" y="1936"/>
                  </a:lnTo>
                  <a:lnTo>
                    <a:pt x="2435" y="11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314200" y="2554775"/>
              <a:ext cx="125950" cy="108225"/>
            </a:xfrm>
            <a:custGeom>
              <a:avLst/>
              <a:gdLst/>
              <a:ahLst/>
              <a:cxnLst/>
              <a:rect l="l" t="t" r="r" b="b"/>
              <a:pathLst>
                <a:path w="5038" h="4329" extrusionOk="0">
                  <a:moveTo>
                    <a:pt x="2869" y="0"/>
                  </a:moveTo>
                  <a:cubicBezTo>
                    <a:pt x="968" y="0"/>
                    <a:pt x="1" y="2335"/>
                    <a:pt x="1368" y="3703"/>
                  </a:cubicBezTo>
                  <a:cubicBezTo>
                    <a:pt x="1800" y="4134"/>
                    <a:pt x="2336" y="4329"/>
                    <a:pt x="2864" y="4329"/>
                  </a:cubicBezTo>
                  <a:cubicBezTo>
                    <a:pt x="3968" y="4329"/>
                    <a:pt x="5038" y="3478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3363400" y="2581450"/>
              <a:ext cx="40900" cy="61750"/>
            </a:xfrm>
            <a:custGeom>
              <a:avLst/>
              <a:gdLst/>
              <a:ahLst/>
              <a:cxnLst/>
              <a:rect l="l" t="t" r="r" b="b"/>
              <a:pathLst>
                <a:path w="1636" h="2470" extrusionOk="0">
                  <a:moveTo>
                    <a:pt x="334" y="1"/>
                  </a:moveTo>
                  <a:cubicBezTo>
                    <a:pt x="301" y="1"/>
                    <a:pt x="268" y="1"/>
                    <a:pt x="268" y="34"/>
                  </a:cubicBezTo>
                  <a:cubicBezTo>
                    <a:pt x="201" y="34"/>
                    <a:pt x="168" y="101"/>
                    <a:pt x="168" y="168"/>
                  </a:cubicBezTo>
                  <a:lnTo>
                    <a:pt x="67" y="1102"/>
                  </a:lnTo>
                  <a:cubicBezTo>
                    <a:pt x="67" y="1102"/>
                    <a:pt x="67" y="1135"/>
                    <a:pt x="67" y="1168"/>
                  </a:cubicBezTo>
                  <a:lnTo>
                    <a:pt x="101" y="1235"/>
                  </a:lnTo>
                  <a:cubicBezTo>
                    <a:pt x="134" y="1268"/>
                    <a:pt x="184" y="1285"/>
                    <a:pt x="234" y="1285"/>
                  </a:cubicBezTo>
                  <a:cubicBezTo>
                    <a:pt x="284" y="1285"/>
                    <a:pt x="334" y="1268"/>
                    <a:pt x="368" y="1235"/>
                  </a:cubicBezTo>
                  <a:cubicBezTo>
                    <a:pt x="450" y="1153"/>
                    <a:pt x="555" y="1093"/>
                    <a:pt x="664" y="1093"/>
                  </a:cubicBezTo>
                  <a:cubicBezTo>
                    <a:pt x="687" y="1093"/>
                    <a:pt x="711" y="1096"/>
                    <a:pt x="735" y="1102"/>
                  </a:cubicBezTo>
                  <a:cubicBezTo>
                    <a:pt x="1001" y="1102"/>
                    <a:pt x="1202" y="1302"/>
                    <a:pt x="1202" y="1569"/>
                  </a:cubicBezTo>
                  <a:cubicBezTo>
                    <a:pt x="1202" y="1702"/>
                    <a:pt x="1168" y="1835"/>
                    <a:pt x="1068" y="1902"/>
                  </a:cubicBezTo>
                  <a:cubicBezTo>
                    <a:pt x="968" y="2002"/>
                    <a:pt x="868" y="2069"/>
                    <a:pt x="735" y="2069"/>
                  </a:cubicBezTo>
                  <a:cubicBezTo>
                    <a:pt x="601" y="2069"/>
                    <a:pt x="468" y="2002"/>
                    <a:pt x="368" y="1902"/>
                  </a:cubicBezTo>
                  <a:cubicBezTo>
                    <a:pt x="334" y="1869"/>
                    <a:pt x="284" y="1852"/>
                    <a:pt x="234" y="1852"/>
                  </a:cubicBezTo>
                  <a:cubicBezTo>
                    <a:pt x="184" y="1852"/>
                    <a:pt x="134" y="1869"/>
                    <a:pt x="101" y="1902"/>
                  </a:cubicBezTo>
                  <a:cubicBezTo>
                    <a:pt x="1" y="2002"/>
                    <a:pt x="1" y="2136"/>
                    <a:pt x="101" y="2202"/>
                  </a:cubicBezTo>
                  <a:cubicBezTo>
                    <a:pt x="268" y="2369"/>
                    <a:pt x="501" y="2469"/>
                    <a:pt x="735" y="2469"/>
                  </a:cubicBezTo>
                  <a:cubicBezTo>
                    <a:pt x="968" y="2469"/>
                    <a:pt x="1202" y="2369"/>
                    <a:pt x="1368" y="2202"/>
                  </a:cubicBezTo>
                  <a:cubicBezTo>
                    <a:pt x="1535" y="2036"/>
                    <a:pt x="1602" y="1802"/>
                    <a:pt x="1635" y="1569"/>
                  </a:cubicBezTo>
                  <a:cubicBezTo>
                    <a:pt x="1635" y="1335"/>
                    <a:pt x="1535" y="1102"/>
                    <a:pt x="1368" y="935"/>
                  </a:cubicBezTo>
                  <a:cubicBezTo>
                    <a:pt x="1195" y="819"/>
                    <a:pt x="1021" y="728"/>
                    <a:pt x="825" y="728"/>
                  </a:cubicBezTo>
                  <a:cubicBezTo>
                    <a:pt x="795" y="728"/>
                    <a:pt x="765" y="730"/>
                    <a:pt x="735" y="735"/>
                  </a:cubicBezTo>
                  <a:cubicBezTo>
                    <a:pt x="635" y="735"/>
                    <a:pt x="568" y="735"/>
                    <a:pt x="468" y="768"/>
                  </a:cubicBezTo>
                  <a:lnTo>
                    <a:pt x="534" y="401"/>
                  </a:lnTo>
                  <a:lnTo>
                    <a:pt x="1402" y="401"/>
                  </a:lnTo>
                  <a:cubicBezTo>
                    <a:pt x="1535" y="401"/>
                    <a:pt x="1602" y="301"/>
                    <a:pt x="1635" y="201"/>
                  </a:cubicBezTo>
                  <a:cubicBezTo>
                    <a:pt x="1635" y="101"/>
                    <a:pt x="1535" y="1"/>
                    <a:pt x="1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109900" y="3442900"/>
              <a:ext cx="291050" cy="291075"/>
            </a:xfrm>
            <a:custGeom>
              <a:avLst/>
              <a:gdLst/>
              <a:ahLst/>
              <a:cxnLst/>
              <a:rect l="l" t="t" r="r" b="b"/>
              <a:pathLst>
                <a:path w="11642" h="11643" extrusionOk="0">
                  <a:moveTo>
                    <a:pt x="0" y="1"/>
                  </a:moveTo>
                  <a:lnTo>
                    <a:pt x="0" y="11642"/>
                  </a:lnTo>
                  <a:lnTo>
                    <a:pt x="11642" y="11642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3151600" y="3523800"/>
              <a:ext cx="207650" cy="130950"/>
            </a:xfrm>
            <a:custGeom>
              <a:avLst/>
              <a:gdLst/>
              <a:ahLst/>
              <a:cxnLst/>
              <a:rect l="l" t="t" r="r" b="b"/>
              <a:pathLst>
                <a:path w="8306" h="5238" extrusionOk="0">
                  <a:moveTo>
                    <a:pt x="0" y="0"/>
                  </a:moveTo>
                  <a:lnTo>
                    <a:pt x="0" y="5238"/>
                  </a:lnTo>
                  <a:lnTo>
                    <a:pt x="8306" y="5238"/>
                  </a:lnTo>
                  <a:lnTo>
                    <a:pt x="83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3151600" y="3523800"/>
              <a:ext cx="207650" cy="92600"/>
            </a:xfrm>
            <a:custGeom>
              <a:avLst/>
              <a:gdLst/>
              <a:ahLst/>
              <a:cxnLst/>
              <a:rect l="l" t="t" r="r" b="b"/>
              <a:pathLst>
                <a:path w="8306" h="3704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34"/>
                    <a:pt x="701" y="634"/>
                    <a:pt x="1034" y="934"/>
                  </a:cubicBezTo>
                  <a:lnTo>
                    <a:pt x="2035" y="1868"/>
                  </a:lnTo>
                  <a:lnTo>
                    <a:pt x="3102" y="2802"/>
                  </a:lnTo>
                  <a:lnTo>
                    <a:pt x="3136" y="2836"/>
                  </a:lnTo>
                  <a:lnTo>
                    <a:pt x="4103" y="3670"/>
                  </a:lnTo>
                  <a:lnTo>
                    <a:pt x="4170" y="3703"/>
                  </a:lnTo>
                  <a:lnTo>
                    <a:pt x="4203" y="3670"/>
                  </a:lnTo>
                  <a:lnTo>
                    <a:pt x="5170" y="2836"/>
                  </a:lnTo>
                  <a:lnTo>
                    <a:pt x="5204" y="2802"/>
                  </a:lnTo>
                  <a:lnTo>
                    <a:pt x="6271" y="1868"/>
                  </a:lnTo>
                  <a:lnTo>
                    <a:pt x="7272" y="934"/>
                  </a:lnTo>
                  <a:cubicBezTo>
                    <a:pt x="7639" y="634"/>
                    <a:pt x="7972" y="301"/>
                    <a:pt x="8306" y="0"/>
                  </a:cubicBezTo>
                  <a:lnTo>
                    <a:pt x="8306" y="0"/>
                  </a:lnTo>
                  <a:cubicBezTo>
                    <a:pt x="7939" y="267"/>
                    <a:pt x="7605" y="567"/>
                    <a:pt x="7239" y="834"/>
                  </a:cubicBezTo>
                  <a:lnTo>
                    <a:pt x="6171" y="1702"/>
                  </a:lnTo>
                  <a:cubicBezTo>
                    <a:pt x="5771" y="2035"/>
                    <a:pt x="5404" y="2335"/>
                    <a:pt x="5004" y="2669"/>
                  </a:cubicBezTo>
                  <a:lnTo>
                    <a:pt x="4136" y="3403"/>
                  </a:lnTo>
                  <a:lnTo>
                    <a:pt x="3269" y="2669"/>
                  </a:lnTo>
                  <a:cubicBezTo>
                    <a:pt x="2902" y="2335"/>
                    <a:pt x="2468" y="2002"/>
                    <a:pt x="2102" y="1702"/>
                  </a:cubicBezTo>
                  <a:cubicBezTo>
                    <a:pt x="1768" y="1401"/>
                    <a:pt x="1434" y="1101"/>
                    <a:pt x="1067" y="834"/>
                  </a:cubicBezTo>
                  <a:cubicBezTo>
                    <a:pt x="701" y="567"/>
                    <a:pt x="367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152425" y="3593850"/>
              <a:ext cx="81750" cy="56725"/>
            </a:xfrm>
            <a:custGeom>
              <a:avLst/>
              <a:gdLst/>
              <a:ahLst/>
              <a:cxnLst/>
              <a:rect l="l" t="t" r="r" b="b"/>
              <a:pathLst>
                <a:path w="3270" h="2269" extrusionOk="0">
                  <a:moveTo>
                    <a:pt x="3269" y="0"/>
                  </a:moveTo>
                  <a:lnTo>
                    <a:pt x="3103" y="67"/>
                  </a:lnTo>
                  <a:cubicBezTo>
                    <a:pt x="2869" y="201"/>
                    <a:pt x="2702" y="334"/>
                    <a:pt x="2435" y="501"/>
                  </a:cubicBezTo>
                  <a:cubicBezTo>
                    <a:pt x="2135" y="668"/>
                    <a:pt x="1868" y="868"/>
                    <a:pt x="1602" y="1068"/>
                  </a:cubicBezTo>
                  <a:cubicBezTo>
                    <a:pt x="1301" y="1235"/>
                    <a:pt x="1034" y="1435"/>
                    <a:pt x="768" y="1635"/>
                  </a:cubicBezTo>
                  <a:cubicBezTo>
                    <a:pt x="501" y="1835"/>
                    <a:pt x="267" y="2035"/>
                    <a:pt x="0" y="2269"/>
                  </a:cubicBezTo>
                  <a:cubicBezTo>
                    <a:pt x="301" y="2102"/>
                    <a:pt x="567" y="1935"/>
                    <a:pt x="868" y="1735"/>
                  </a:cubicBezTo>
                  <a:cubicBezTo>
                    <a:pt x="1135" y="1568"/>
                    <a:pt x="1435" y="1368"/>
                    <a:pt x="1702" y="1201"/>
                  </a:cubicBezTo>
                  <a:cubicBezTo>
                    <a:pt x="1968" y="1001"/>
                    <a:pt x="2269" y="768"/>
                    <a:pt x="2502" y="601"/>
                  </a:cubicBezTo>
                  <a:cubicBezTo>
                    <a:pt x="2702" y="467"/>
                    <a:pt x="2936" y="301"/>
                    <a:pt x="3136" y="100"/>
                  </a:cubicBezTo>
                  <a:lnTo>
                    <a:pt x="32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277500" y="3593850"/>
              <a:ext cx="80925" cy="56725"/>
            </a:xfrm>
            <a:custGeom>
              <a:avLst/>
              <a:gdLst/>
              <a:ahLst/>
              <a:cxnLst/>
              <a:rect l="l" t="t" r="r" b="b"/>
              <a:pathLst>
                <a:path w="3237" h="2269" extrusionOk="0">
                  <a:moveTo>
                    <a:pt x="1" y="0"/>
                  </a:moveTo>
                  <a:lnTo>
                    <a:pt x="134" y="134"/>
                  </a:lnTo>
                  <a:cubicBezTo>
                    <a:pt x="335" y="301"/>
                    <a:pt x="501" y="434"/>
                    <a:pt x="768" y="634"/>
                  </a:cubicBezTo>
                  <a:cubicBezTo>
                    <a:pt x="1035" y="834"/>
                    <a:pt x="1302" y="1034"/>
                    <a:pt x="1569" y="1201"/>
                  </a:cubicBezTo>
                  <a:cubicBezTo>
                    <a:pt x="1836" y="1401"/>
                    <a:pt x="2136" y="1568"/>
                    <a:pt x="2403" y="1768"/>
                  </a:cubicBezTo>
                  <a:cubicBezTo>
                    <a:pt x="2670" y="1935"/>
                    <a:pt x="2936" y="2102"/>
                    <a:pt x="3237" y="2269"/>
                  </a:cubicBezTo>
                  <a:cubicBezTo>
                    <a:pt x="3003" y="2069"/>
                    <a:pt x="2736" y="1868"/>
                    <a:pt x="2469" y="1668"/>
                  </a:cubicBezTo>
                  <a:cubicBezTo>
                    <a:pt x="2203" y="1468"/>
                    <a:pt x="1936" y="1268"/>
                    <a:pt x="1669" y="1068"/>
                  </a:cubicBezTo>
                  <a:cubicBezTo>
                    <a:pt x="1402" y="868"/>
                    <a:pt x="1135" y="701"/>
                    <a:pt x="835" y="501"/>
                  </a:cubicBezTo>
                  <a:cubicBezTo>
                    <a:pt x="601" y="367"/>
                    <a:pt x="401" y="234"/>
                    <a:pt x="168" y="100"/>
                  </a:cubicBezTo>
                  <a:cubicBezTo>
                    <a:pt x="101" y="67"/>
                    <a:pt x="68" y="3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314200" y="3398700"/>
              <a:ext cx="125950" cy="107775"/>
            </a:xfrm>
            <a:custGeom>
              <a:avLst/>
              <a:gdLst/>
              <a:ahLst/>
              <a:cxnLst/>
              <a:rect l="l" t="t" r="r" b="b"/>
              <a:pathLst>
                <a:path w="5038" h="4311" extrusionOk="0">
                  <a:moveTo>
                    <a:pt x="2869" y="1"/>
                  </a:moveTo>
                  <a:cubicBezTo>
                    <a:pt x="968" y="1"/>
                    <a:pt x="1" y="2302"/>
                    <a:pt x="1368" y="3670"/>
                  </a:cubicBezTo>
                  <a:cubicBezTo>
                    <a:pt x="1800" y="4113"/>
                    <a:pt x="2336" y="4311"/>
                    <a:pt x="2865" y="4311"/>
                  </a:cubicBezTo>
                  <a:cubicBezTo>
                    <a:pt x="3969" y="4311"/>
                    <a:pt x="5038" y="3445"/>
                    <a:pt x="5038" y="2136"/>
                  </a:cubicBezTo>
                  <a:cubicBezTo>
                    <a:pt x="5038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348250" y="3428725"/>
              <a:ext cx="32700" cy="46725"/>
            </a:xfrm>
            <a:custGeom>
              <a:avLst/>
              <a:gdLst/>
              <a:ahLst/>
              <a:cxnLst/>
              <a:rect l="l" t="t" r="r" b="b"/>
              <a:pathLst>
                <a:path w="1308" h="1869" extrusionOk="0">
                  <a:moveTo>
                    <a:pt x="607" y="1"/>
                  </a:moveTo>
                  <a:cubicBezTo>
                    <a:pt x="440" y="1"/>
                    <a:pt x="307" y="67"/>
                    <a:pt x="206" y="167"/>
                  </a:cubicBezTo>
                  <a:lnTo>
                    <a:pt x="106" y="234"/>
                  </a:lnTo>
                  <a:cubicBezTo>
                    <a:pt x="1" y="340"/>
                    <a:pt x="104" y="508"/>
                    <a:pt x="217" y="508"/>
                  </a:cubicBezTo>
                  <a:cubicBezTo>
                    <a:pt x="248" y="508"/>
                    <a:pt x="279" y="496"/>
                    <a:pt x="307" y="468"/>
                  </a:cubicBezTo>
                  <a:lnTo>
                    <a:pt x="373" y="401"/>
                  </a:lnTo>
                  <a:cubicBezTo>
                    <a:pt x="440" y="334"/>
                    <a:pt x="540" y="301"/>
                    <a:pt x="607" y="301"/>
                  </a:cubicBezTo>
                  <a:cubicBezTo>
                    <a:pt x="707" y="301"/>
                    <a:pt x="807" y="334"/>
                    <a:pt x="874" y="434"/>
                  </a:cubicBezTo>
                  <a:cubicBezTo>
                    <a:pt x="940" y="468"/>
                    <a:pt x="974" y="568"/>
                    <a:pt x="974" y="634"/>
                  </a:cubicBezTo>
                  <a:cubicBezTo>
                    <a:pt x="974" y="735"/>
                    <a:pt x="940" y="835"/>
                    <a:pt x="840" y="901"/>
                  </a:cubicBezTo>
                  <a:lnTo>
                    <a:pt x="73" y="1635"/>
                  </a:lnTo>
                  <a:cubicBezTo>
                    <a:pt x="6" y="1669"/>
                    <a:pt x="6" y="1769"/>
                    <a:pt x="73" y="1835"/>
                  </a:cubicBezTo>
                  <a:cubicBezTo>
                    <a:pt x="106" y="1869"/>
                    <a:pt x="140" y="1869"/>
                    <a:pt x="173" y="1869"/>
                  </a:cubicBezTo>
                  <a:lnTo>
                    <a:pt x="1140" y="1869"/>
                  </a:lnTo>
                  <a:cubicBezTo>
                    <a:pt x="1207" y="1869"/>
                    <a:pt x="1274" y="1802"/>
                    <a:pt x="1274" y="1735"/>
                  </a:cubicBezTo>
                  <a:cubicBezTo>
                    <a:pt x="1274" y="1635"/>
                    <a:pt x="1207" y="1568"/>
                    <a:pt x="1107" y="1568"/>
                  </a:cubicBezTo>
                  <a:lnTo>
                    <a:pt x="540" y="1568"/>
                  </a:lnTo>
                  <a:lnTo>
                    <a:pt x="1040" y="1135"/>
                  </a:lnTo>
                  <a:cubicBezTo>
                    <a:pt x="1307" y="901"/>
                    <a:pt x="1307" y="468"/>
                    <a:pt x="1074" y="234"/>
                  </a:cubicBezTo>
                  <a:cubicBezTo>
                    <a:pt x="974" y="101"/>
                    <a:pt x="774" y="1"/>
                    <a:pt x="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388375" y="3428725"/>
              <a:ext cx="31775" cy="46725"/>
            </a:xfrm>
            <a:custGeom>
              <a:avLst/>
              <a:gdLst/>
              <a:ahLst/>
              <a:cxnLst/>
              <a:rect l="l" t="t" r="r" b="b"/>
              <a:pathLst>
                <a:path w="1271" h="1869" extrusionOk="0">
                  <a:moveTo>
                    <a:pt x="336" y="1"/>
                  </a:moveTo>
                  <a:cubicBezTo>
                    <a:pt x="236" y="1"/>
                    <a:pt x="169" y="67"/>
                    <a:pt x="169" y="167"/>
                  </a:cubicBezTo>
                  <a:cubicBezTo>
                    <a:pt x="169" y="234"/>
                    <a:pt x="236" y="301"/>
                    <a:pt x="336" y="301"/>
                  </a:cubicBezTo>
                  <a:lnTo>
                    <a:pt x="736" y="301"/>
                  </a:lnTo>
                  <a:lnTo>
                    <a:pt x="469" y="601"/>
                  </a:lnTo>
                  <a:cubicBezTo>
                    <a:pt x="403" y="634"/>
                    <a:pt x="403" y="735"/>
                    <a:pt x="469" y="801"/>
                  </a:cubicBezTo>
                  <a:cubicBezTo>
                    <a:pt x="503" y="835"/>
                    <a:pt x="536" y="835"/>
                    <a:pt x="570" y="835"/>
                  </a:cubicBezTo>
                  <a:cubicBezTo>
                    <a:pt x="670" y="835"/>
                    <a:pt x="770" y="901"/>
                    <a:pt x="836" y="968"/>
                  </a:cubicBezTo>
                  <a:cubicBezTo>
                    <a:pt x="903" y="1035"/>
                    <a:pt x="936" y="1101"/>
                    <a:pt x="936" y="1202"/>
                  </a:cubicBezTo>
                  <a:cubicBezTo>
                    <a:pt x="936" y="1302"/>
                    <a:pt x="903" y="1402"/>
                    <a:pt x="836" y="1468"/>
                  </a:cubicBezTo>
                  <a:cubicBezTo>
                    <a:pt x="770" y="1535"/>
                    <a:pt x="670" y="1568"/>
                    <a:pt x="570" y="1568"/>
                  </a:cubicBezTo>
                  <a:cubicBezTo>
                    <a:pt x="469" y="1568"/>
                    <a:pt x="403" y="1535"/>
                    <a:pt x="336" y="1468"/>
                  </a:cubicBezTo>
                  <a:cubicBezTo>
                    <a:pt x="297" y="1437"/>
                    <a:pt x="257" y="1424"/>
                    <a:pt x="219" y="1424"/>
                  </a:cubicBezTo>
                  <a:cubicBezTo>
                    <a:pt x="94" y="1424"/>
                    <a:pt x="0" y="1566"/>
                    <a:pt x="103" y="1669"/>
                  </a:cubicBezTo>
                  <a:cubicBezTo>
                    <a:pt x="236" y="1802"/>
                    <a:pt x="411" y="1869"/>
                    <a:pt x="582" y="1869"/>
                  </a:cubicBezTo>
                  <a:cubicBezTo>
                    <a:pt x="753" y="1869"/>
                    <a:pt x="920" y="1802"/>
                    <a:pt x="1037" y="1669"/>
                  </a:cubicBezTo>
                  <a:cubicBezTo>
                    <a:pt x="1170" y="1568"/>
                    <a:pt x="1237" y="1368"/>
                    <a:pt x="1237" y="1202"/>
                  </a:cubicBezTo>
                  <a:cubicBezTo>
                    <a:pt x="1237" y="1035"/>
                    <a:pt x="1170" y="868"/>
                    <a:pt x="1037" y="735"/>
                  </a:cubicBezTo>
                  <a:cubicBezTo>
                    <a:pt x="1003" y="701"/>
                    <a:pt x="970" y="634"/>
                    <a:pt x="903" y="601"/>
                  </a:cubicBezTo>
                  <a:lnTo>
                    <a:pt x="1237" y="268"/>
                  </a:lnTo>
                  <a:cubicBezTo>
                    <a:pt x="1237" y="268"/>
                    <a:pt x="1270" y="234"/>
                    <a:pt x="1270" y="234"/>
                  </a:cubicBezTo>
                  <a:cubicBezTo>
                    <a:pt x="1270" y="201"/>
                    <a:pt x="1270" y="167"/>
                    <a:pt x="1270" y="167"/>
                  </a:cubicBezTo>
                  <a:cubicBezTo>
                    <a:pt x="1270" y="67"/>
                    <a:pt x="1203" y="1"/>
                    <a:pt x="1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3111550" y="2172825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174950" y="2213900"/>
              <a:ext cx="130100" cy="250000"/>
            </a:xfrm>
            <a:custGeom>
              <a:avLst/>
              <a:gdLst/>
              <a:ahLst/>
              <a:cxnLst/>
              <a:rect l="l" t="t" r="r" b="b"/>
              <a:pathLst>
                <a:path w="5204" h="10000" extrusionOk="0">
                  <a:moveTo>
                    <a:pt x="4236" y="1"/>
                  </a:moveTo>
                  <a:cubicBezTo>
                    <a:pt x="3911" y="1"/>
                    <a:pt x="3586" y="9"/>
                    <a:pt x="3269" y="26"/>
                  </a:cubicBezTo>
                  <a:cubicBezTo>
                    <a:pt x="2302" y="126"/>
                    <a:pt x="1568" y="926"/>
                    <a:pt x="1534" y="1894"/>
                  </a:cubicBezTo>
                  <a:cubicBezTo>
                    <a:pt x="1501" y="2361"/>
                    <a:pt x="1501" y="2828"/>
                    <a:pt x="1501" y="3295"/>
                  </a:cubicBezTo>
                  <a:lnTo>
                    <a:pt x="1501" y="3662"/>
                  </a:lnTo>
                  <a:lnTo>
                    <a:pt x="0" y="3662"/>
                  </a:lnTo>
                  <a:lnTo>
                    <a:pt x="0" y="5429"/>
                  </a:lnTo>
                  <a:lnTo>
                    <a:pt x="1534" y="5429"/>
                  </a:lnTo>
                  <a:lnTo>
                    <a:pt x="1534" y="9999"/>
                  </a:lnTo>
                  <a:lnTo>
                    <a:pt x="3402" y="9999"/>
                  </a:lnTo>
                  <a:lnTo>
                    <a:pt x="3402" y="5429"/>
                  </a:lnTo>
                  <a:lnTo>
                    <a:pt x="4703" y="5429"/>
                  </a:lnTo>
                  <a:cubicBezTo>
                    <a:pt x="4803" y="5429"/>
                    <a:pt x="4937" y="5363"/>
                    <a:pt x="4937" y="5329"/>
                  </a:cubicBezTo>
                  <a:cubicBezTo>
                    <a:pt x="5004" y="4762"/>
                    <a:pt x="5070" y="4229"/>
                    <a:pt x="5170" y="3662"/>
                  </a:cubicBezTo>
                  <a:lnTo>
                    <a:pt x="3402" y="3662"/>
                  </a:lnTo>
                  <a:lnTo>
                    <a:pt x="3402" y="2261"/>
                  </a:lnTo>
                  <a:cubicBezTo>
                    <a:pt x="3402" y="1960"/>
                    <a:pt x="3603" y="1727"/>
                    <a:pt x="3869" y="1693"/>
                  </a:cubicBezTo>
                  <a:cubicBezTo>
                    <a:pt x="4035" y="1670"/>
                    <a:pt x="4183" y="1646"/>
                    <a:pt x="4327" y="1646"/>
                  </a:cubicBezTo>
                  <a:cubicBezTo>
                    <a:pt x="4386" y="1646"/>
                    <a:pt x="4445" y="1650"/>
                    <a:pt x="4503" y="1660"/>
                  </a:cubicBezTo>
                  <a:lnTo>
                    <a:pt x="5204" y="1660"/>
                  </a:lnTo>
                  <a:lnTo>
                    <a:pt x="5204" y="26"/>
                  </a:lnTo>
                  <a:cubicBezTo>
                    <a:pt x="4887" y="9"/>
                    <a:pt x="4562" y="1"/>
                    <a:pt x="4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314200" y="2135300"/>
              <a:ext cx="125950" cy="108600"/>
            </a:xfrm>
            <a:custGeom>
              <a:avLst/>
              <a:gdLst/>
              <a:ahLst/>
              <a:cxnLst/>
              <a:rect l="l" t="t" r="r" b="b"/>
              <a:pathLst>
                <a:path w="5038" h="4344" extrusionOk="0">
                  <a:moveTo>
                    <a:pt x="2869" y="1"/>
                  </a:moveTo>
                  <a:cubicBezTo>
                    <a:pt x="968" y="1"/>
                    <a:pt x="1" y="2336"/>
                    <a:pt x="1368" y="3703"/>
                  </a:cubicBezTo>
                  <a:cubicBezTo>
                    <a:pt x="1800" y="4146"/>
                    <a:pt x="2336" y="4344"/>
                    <a:pt x="2865" y="4344"/>
                  </a:cubicBezTo>
                  <a:cubicBezTo>
                    <a:pt x="3969" y="4344"/>
                    <a:pt x="5038" y="3478"/>
                    <a:pt x="5038" y="2169"/>
                  </a:cubicBezTo>
                  <a:cubicBezTo>
                    <a:pt x="5038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365850" y="2159500"/>
              <a:ext cx="40100" cy="60050"/>
            </a:xfrm>
            <a:custGeom>
              <a:avLst/>
              <a:gdLst/>
              <a:ahLst/>
              <a:cxnLst/>
              <a:rect l="l" t="t" r="r" b="b"/>
              <a:pathLst>
                <a:path w="1604" h="2402" extrusionOk="0">
                  <a:moveTo>
                    <a:pt x="770" y="0"/>
                  </a:moveTo>
                  <a:cubicBezTo>
                    <a:pt x="570" y="0"/>
                    <a:pt x="370" y="67"/>
                    <a:pt x="236" y="200"/>
                  </a:cubicBezTo>
                  <a:lnTo>
                    <a:pt x="136" y="300"/>
                  </a:lnTo>
                  <a:cubicBezTo>
                    <a:pt x="1" y="435"/>
                    <a:pt x="129" y="637"/>
                    <a:pt x="271" y="637"/>
                  </a:cubicBezTo>
                  <a:cubicBezTo>
                    <a:pt x="304" y="637"/>
                    <a:pt x="338" y="626"/>
                    <a:pt x="370" y="600"/>
                  </a:cubicBezTo>
                  <a:lnTo>
                    <a:pt x="470" y="500"/>
                  </a:lnTo>
                  <a:cubicBezTo>
                    <a:pt x="570" y="434"/>
                    <a:pt x="670" y="367"/>
                    <a:pt x="770" y="367"/>
                  </a:cubicBezTo>
                  <a:cubicBezTo>
                    <a:pt x="903" y="367"/>
                    <a:pt x="1037" y="434"/>
                    <a:pt x="1104" y="534"/>
                  </a:cubicBezTo>
                  <a:cubicBezTo>
                    <a:pt x="1170" y="600"/>
                    <a:pt x="1237" y="701"/>
                    <a:pt x="1237" y="834"/>
                  </a:cubicBezTo>
                  <a:cubicBezTo>
                    <a:pt x="1237" y="967"/>
                    <a:pt x="1170" y="1067"/>
                    <a:pt x="1070" y="1168"/>
                  </a:cubicBezTo>
                  <a:lnTo>
                    <a:pt x="70" y="2068"/>
                  </a:lnTo>
                  <a:cubicBezTo>
                    <a:pt x="3" y="2135"/>
                    <a:pt x="3" y="2268"/>
                    <a:pt x="70" y="2335"/>
                  </a:cubicBezTo>
                  <a:cubicBezTo>
                    <a:pt x="103" y="2368"/>
                    <a:pt x="136" y="2402"/>
                    <a:pt x="203" y="2402"/>
                  </a:cubicBezTo>
                  <a:lnTo>
                    <a:pt x="1437" y="2402"/>
                  </a:lnTo>
                  <a:cubicBezTo>
                    <a:pt x="1537" y="2402"/>
                    <a:pt x="1604" y="2335"/>
                    <a:pt x="1604" y="2202"/>
                  </a:cubicBezTo>
                  <a:cubicBezTo>
                    <a:pt x="1604" y="2102"/>
                    <a:pt x="1537" y="2035"/>
                    <a:pt x="1437" y="2035"/>
                  </a:cubicBezTo>
                  <a:lnTo>
                    <a:pt x="703" y="2035"/>
                  </a:lnTo>
                  <a:lnTo>
                    <a:pt x="1337" y="1434"/>
                  </a:lnTo>
                  <a:cubicBezTo>
                    <a:pt x="1504" y="1301"/>
                    <a:pt x="1604" y="1067"/>
                    <a:pt x="1604" y="834"/>
                  </a:cubicBezTo>
                  <a:cubicBezTo>
                    <a:pt x="1604" y="367"/>
                    <a:pt x="1237" y="0"/>
                    <a:pt x="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111550" y="3020100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44075" y="3068925"/>
              <a:ext cx="210825" cy="192200"/>
            </a:xfrm>
            <a:custGeom>
              <a:avLst/>
              <a:gdLst/>
              <a:ahLst/>
              <a:cxnLst/>
              <a:rect l="l" t="t" r="r" b="b"/>
              <a:pathLst>
                <a:path w="8433" h="7688" extrusionOk="0">
                  <a:moveTo>
                    <a:pt x="4486" y="687"/>
                  </a:moveTo>
                  <a:cubicBezTo>
                    <a:pt x="4740" y="687"/>
                    <a:pt x="5003" y="718"/>
                    <a:pt x="5271" y="783"/>
                  </a:cubicBezTo>
                  <a:cubicBezTo>
                    <a:pt x="6539" y="1016"/>
                    <a:pt x="7506" y="2017"/>
                    <a:pt x="7673" y="3285"/>
                  </a:cubicBezTo>
                  <a:cubicBezTo>
                    <a:pt x="8003" y="5202"/>
                    <a:pt x="6500" y="6988"/>
                    <a:pt x="4558" y="6988"/>
                  </a:cubicBezTo>
                  <a:cubicBezTo>
                    <a:pt x="4540" y="6988"/>
                    <a:pt x="4522" y="6988"/>
                    <a:pt x="4504" y="6987"/>
                  </a:cubicBezTo>
                  <a:cubicBezTo>
                    <a:pt x="3937" y="6987"/>
                    <a:pt x="3403" y="6821"/>
                    <a:pt x="2936" y="6587"/>
                  </a:cubicBezTo>
                  <a:cubicBezTo>
                    <a:pt x="2836" y="6520"/>
                    <a:pt x="2736" y="6520"/>
                    <a:pt x="2603" y="6520"/>
                  </a:cubicBezTo>
                  <a:cubicBezTo>
                    <a:pt x="2269" y="6587"/>
                    <a:pt x="1969" y="6687"/>
                    <a:pt x="1569" y="6787"/>
                  </a:cubicBezTo>
                  <a:cubicBezTo>
                    <a:pt x="1669" y="6454"/>
                    <a:pt x="1769" y="6153"/>
                    <a:pt x="1835" y="5853"/>
                  </a:cubicBezTo>
                  <a:cubicBezTo>
                    <a:pt x="1869" y="5720"/>
                    <a:pt x="1835" y="5586"/>
                    <a:pt x="1769" y="5486"/>
                  </a:cubicBezTo>
                  <a:cubicBezTo>
                    <a:pt x="505" y="3290"/>
                    <a:pt x="2145" y="687"/>
                    <a:pt x="4486" y="687"/>
                  </a:cubicBezTo>
                  <a:close/>
                  <a:moveTo>
                    <a:pt x="4523" y="1"/>
                  </a:moveTo>
                  <a:cubicBezTo>
                    <a:pt x="4264" y="1"/>
                    <a:pt x="4001" y="27"/>
                    <a:pt x="3737" y="82"/>
                  </a:cubicBezTo>
                  <a:cubicBezTo>
                    <a:pt x="1302" y="616"/>
                    <a:pt x="1" y="3285"/>
                    <a:pt x="1068" y="5520"/>
                  </a:cubicBezTo>
                  <a:cubicBezTo>
                    <a:pt x="1168" y="5653"/>
                    <a:pt x="1168" y="5820"/>
                    <a:pt x="1135" y="5987"/>
                  </a:cubicBezTo>
                  <a:cubicBezTo>
                    <a:pt x="968" y="6554"/>
                    <a:pt x="835" y="7087"/>
                    <a:pt x="668" y="7688"/>
                  </a:cubicBezTo>
                  <a:cubicBezTo>
                    <a:pt x="1302" y="7521"/>
                    <a:pt x="1902" y="7388"/>
                    <a:pt x="2469" y="7254"/>
                  </a:cubicBezTo>
                  <a:cubicBezTo>
                    <a:pt x="2525" y="7240"/>
                    <a:pt x="2580" y="7232"/>
                    <a:pt x="2633" y="7232"/>
                  </a:cubicBezTo>
                  <a:cubicBezTo>
                    <a:pt x="2707" y="7232"/>
                    <a:pt x="2778" y="7249"/>
                    <a:pt x="2836" y="7288"/>
                  </a:cubicBezTo>
                  <a:cubicBezTo>
                    <a:pt x="3363" y="7522"/>
                    <a:pt x="3915" y="7627"/>
                    <a:pt x="4493" y="7627"/>
                  </a:cubicBezTo>
                  <a:cubicBezTo>
                    <a:pt x="4574" y="7627"/>
                    <a:pt x="4655" y="7625"/>
                    <a:pt x="4738" y="7621"/>
                  </a:cubicBezTo>
                  <a:cubicBezTo>
                    <a:pt x="6706" y="7521"/>
                    <a:pt x="8273" y="5920"/>
                    <a:pt x="8373" y="3952"/>
                  </a:cubicBezTo>
                  <a:cubicBezTo>
                    <a:pt x="8433" y="1725"/>
                    <a:pt x="6617" y="1"/>
                    <a:pt x="4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09125" y="3120675"/>
              <a:ext cx="100100" cy="89700"/>
            </a:xfrm>
            <a:custGeom>
              <a:avLst/>
              <a:gdLst/>
              <a:ahLst/>
              <a:cxnLst/>
              <a:rect l="l" t="t" r="r" b="b"/>
              <a:pathLst>
                <a:path w="4004" h="3588" extrusionOk="0">
                  <a:moveTo>
                    <a:pt x="601" y="0"/>
                  </a:moveTo>
                  <a:cubicBezTo>
                    <a:pt x="477" y="0"/>
                    <a:pt x="350" y="70"/>
                    <a:pt x="234" y="214"/>
                  </a:cubicBezTo>
                  <a:cubicBezTo>
                    <a:pt x="101" y="414"/>
                    <a:pt x="1" y="648"/>
                    <a:pt x="1" y="915"/>
                  </a:cubicBezTo>
                  <a:cubicBezTo>
                    <a:pt x="1" y="1215"/>
                    <a:pt x="101" y="1515"/>
                    <a:pt x="301" y="1782"/>
                  </a:cubicBezTo>
                  <a:cubicBezTo>
                    <a:pt x="801" y="2649"/>
                    <a:pt x="1635" y="3283"/>
                    <a:pt x="2603" y="3550"/>
                  </a:cubicBezTo>
                  <a:cubicBezTo>
                    <a:pt x="2705" y="3575"/>
                    <a:pt x="2807" y="3588"/>
                    <a:pt x="2908" y="3588"/>
                  </a:cubicBezTo>
                  <a:cubicBezTo>
                    <a:pt x="3201" y="3588"/>
                    <a:pt x="3480" y="3482"/>
                    <a:pt x="3703" y="3283"/>
                  </a:cubicBezTo>
                  <a:cubicBezTo>
                    <a:pt x="4004" y="3083"/>
                    <a:pt x="3903" y="2616"/>
                    <a:pt x="3570" y="2482"/>
                  </a:cubicBezTo>
                  <a:lnTo>
                    <a:pt x="3403" y="2416"/>
                  </a:lnTo>
                  <a:cubicBezTo>
                    <a:pt x="3186" y="2314"/>
                    <a:pt x="3064" y="2257"/>
                    <a:pt x="2967" y="2257"/>
                  </a:cubicBezTo>
                  <a:cubicBezTo>
                    <a:pt x="2840" y="2257"/>
                    <a:pt x="2758" y="2355"/>
                    <a:pt x="2569" y="2582"/>
                  </a:cubicBezTo>
                  <a:cubicBezTo>
                    <a:pt x="2529" y="2663"/>
                    <a:pt x="2452" y="2707"/>
                    <a:pt x="2368" y="2707"/>
                  </a:cubicBezTo>
                  <a:cubicBezTo>
                    <a:pt x="2313" y="2707"/>
                    <a:pt x="2255" y="2689"/>
                    <a:pt x="2202" y="2649"/>
                  </a:cubicBezTo>
                  <a:cubicBezTo>
                    <a:pt x="1735" y="2449"/>
                    <a:pt x="1335" y="2115"/>
                    <a:pt x="1068" y="1682"/>
                  </a:cubicBezTo>
                  <a:cubicBezTo>
                    <a:pt x="935" y="1582"/>
                    <a:pt x="968" y="1415"/>
                    <a:pt x="1068" y="1315"/>
                  </a:cubicBezTo>
                  <a:cubicBezTo>
                    <a:pt x="1268" y="1181"/>
                    <a:pt x="1302" y="915"/>
                    <a:pt x="1202" y="714"/>
                  </a:cubicBezTo>
                  <a:cubicBezTo>
                    <a:pt x="1135" y="548"/>
                    <a:pt x="1101" y="481"/>
                    <a:pt x="1035" y="347"/>
                  </a:cubicBezTo>
                  <a:cubicBezTo>
                    <a:pt x="921" y="120"/>
                    <a:pt x="76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314200" y="2977575"/>
              <a:ext cx="125950" cy="108600"/>
            </a:xfrm>
            <a:custGeom>
              <a:avLst/>
              <a:gdLst/>
              <a:ahLst/>
              <a:cxnLst/>
              <a:rect l="l" t="t" r="r" b="b"/>
              <a:pathLst>
                <a:path w="5038" h="4344" extrusionOk="0">
                  <a:moveTo>
                    <a:pt x="2869" y="0"/>
                  </a:moveTo>
                  <a:cubicBezTo>
                    <a:pt x="968" y="0"/>
                    <a:pt x="1" y="2335"/>
                    <a:pt x="1368" y="3703"/>
                  </a:cubicBezTo>
                  <a:cubicBezTo>
                    <a:pt x="1800" y="4146"/>
                    <a:pt x="2336" y="4344"/>
                    <a:pt x="2865" y="4344"/>
                  </a:cubicBezTo>
                  <a:cubicBezTo>
                    <a:pt x="3969" y="4344"/>
                    <a:pt x="5038" y="3477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362325" y="3001750"/>
              <a:ext cx="44475" cy="63625"/>
            </a:xfrm>
            <a:custGeom>
              <a:avLst/>
              <a:gdLst/>
              <a:ahLst/>
              <a:cxnLst/>
              <a:rect l="l" t="t" r="r" b="b"/>
              <a:pathLst>
                <a:path w="1779" h="2545" extrusionOk="0">
                  <a:moveTo>
                    <a:pt x="444" y="1"/>
                  </a:moveTo>
                  <a:cubicBezTo>
                    <a:pt x="177" y="1"/>
                    <a:pt x="177" y="434"/>
                    <a:pt x="444" y="434"/>
                  </a:cubicBezTo>
                  <a:lnTo>
                    <a:pt x="1044" y="434"/>
                  </a:lnTo>
                  <a:lnTo>
                    <a:pt x="678" y="801"/>
                  </a:lnTo>
                  <a:cubicBezTo>
                    <a:pt x="577" y="901"/>
                    <a:pt x="577" y="1002"/>
                    <a:pt x="678" y="1102"/>
                  </a:cubicBezTo>
                  <a:cubicBezTo>
                    <a:pt x="711" y="1135"/>
                    <a:pt x="744" y="1168"/>
                    <a:pt x="811" y="1168"/>
                  </a:cubicBezTo>
                  <a:cubicBezTo>
                    <a:pt x="944" y="1168"/>
                    <a:pt x="1078" y="1202"/>
                    <a:pt x="1145" y="1302"/>
                  </a:cubicBezTo>
                  <a:cubicBezTo>
                    <a:pt x="1245" y="1402"/>
                    <a:pt x="1311" y="1535"/>
                    <a:pt x="1311" y="1635"/>
                  </a:cubicBezTo>
                  <a:cubicBezTo>
                    <a:pt x="1311" y="1902"/>
                    <a:pt x="1078" y="2136"/>
                    <a:pt x="811" y="2136"/>
                  </a:cubicBezTo>
                  <a:cubicBezTo>
                    <a:pt x="678" y="2136"/>
                    <a:pt x="544" y="2069"/>
                    <a:pt x="477" y="2002"/>
                  </a:cubicBezTo>
                  <a:cubicBezTo>
                    <a:pt x="428" y="1945"/>
                    <a:pt x="372" y="1922"/>
                    <a:pt x="317" y="1922"/>
                  </a:cubicBezTo>
                  <a:cubicBezTo>
                    <a:pt x="148" y="1922"/>
                    <a:pt x="1" y="2143"/>
                    <a:pt x="177" y="2269"/>
                  </a:cubicBezTo>
                  <a:cubicBezTo>
                    <a:pt x="361" y="2453"/>
                    <a:pt x="586" y="2544"/>
                    <a:pt x="811" y="2544"/>
                  </a:cubicBezTo>
                  <a:cubicBezTo>
                    <a:pt x="1036" y="2544"/>
                    <a:pt x="1261" y="2453"/>
                    <a:pt x="1445" y="2269"/>
                  </a:cubicBezTo>
                  <a:cubicBezTo>
                    <a:pt x="1778" y="1936"/>
                    <a:pt x="1778" y="1368"/>
                    <a:pt x="1445" y="1035"/>
                  </a:cubicBezTo>
                  <a:cubicBezTo>
                    <a:pt x="1378" y="935"/>
                    <a:pt x="1278" y="868"/>
                    <a:pt x="1211" y="835"/>
                  </a:cubicBezTo>
                  <a:lnTo>
                    <a:pt x="1645" y="368"/>
                  </a:lnTo>
                  <a:cubicBezTo>
                    <a:pt x="1678" y="334"/>
                    <a:pt x="1678" y="334"/>
                    <a:pt x="1678" y="301"/>
                  </a:cubicBezTo>
                  <a:cubicBezTo>
                    <a:pt x="1712" y="268"/>
                    <a:pt x="1712" y="234"/>
                    <a:pt x="1712" y="201"/>
                  </a:cubicBezTo>
                  <a:cubicBezTo>
                    <a:pt x="1712" y="101"/>
                    <a:pt x="1612" y="1"/>
                    <a:pt x="15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536025" y="2172825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9"/>
                  </a:lnTo>
                  <a:lnTo>
                    <a:pt x="19348" y="1569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3536025" y="225540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536025" y="230460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536025" y="235295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536025" y="2596475"/>
              <a:ext cx="483700" cy="39200"/>
            </a:xfrm>
            <a:custGeom>
              <a:avLst/>
              <a:gdLst/>
              <a:ahLst/>
              <a:cxnLst/>
              <a:rect l="l" t="t" r="r" b="b"/>
              <a:pathLst>
                <a:path w="19348" h="1568" extrusionOk="0">
                  <a:moveTo>
                    <a:pt x="1" y="0"/>
                  </a:moveTo>
                  <a:lnTo>
                    <a:pt x="1" y="1568"/>
                  </a:lnTo>
                  <a:lnTo>
                    <a:pt x="19348" y="1568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536025" y="26790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536025" y="27282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3536025" y="27766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3536025" y="3020950"/>
              <a:ext cx="483700" cy="38375"/>
            </a:xfrm>
            <a:custGeom>
              <a:avLst/>
              <a:gdLst/>
              <a:ahLst/>
              <a:cxnLst/>
              <a:rect l="l" t="t" r="r" b="b"/>
              <a:pathLst>
                <a:path w="19348" h="1535" extrusionOk="0">
                  <a:moveTo>
                    <a:pt x="1" y="0"/>
                  </a:moveTo>
                  <a:lnTo>
                    <a:pt x="1" y="1534"/>
                  </a:lnTo>
                  <a:lnTo>
                    <a:pt x="19348" y="1534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3536025" y="31035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3536025" y="31518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3536025" y="32010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3536025" y="3442900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9"/>
                  </a:lnTo>
                  <a:lnTo>
                    <a:pt x="19348" y="1569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3536025" y="35254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536025" y="35746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3536025" y="36230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3536025" y="3867375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9348" y="1568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3536025" y="39499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3536025" y="399915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3536025" y="40475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3611925" y="4359400"/>
              <a:ext cx="62550" cy="53700"/>
            </a:xfrm>
            <a:custGeom>
              <a:avLst/>
              <a:gdLst/>
              <a:ahLst/>
              <a:cxnLst/>
              <a:rect l="l" t="t" r="r" b="b"/>
              <a:pathLst>
                <a:path w="2502" h="2148" extrusionOk="0">
                  <a:moveTo>
                    <a:pt x="1435" y="0"/>
                  </a:moveTo>
                  <a:cubicBezTo>
                    <a:pt x="467" y="0"/>
                    <a:pt x="0" y="1134"/>
                    <a:pt x="667" y="1835"/>
                  </a:cubicBezTo>
                  <a:cubicBezTo>
                    <a:pt x="883" y="2051"/>
                    <a:pt x="1151" y="2148"/>
                    <a:pt x="1415" y="2148"/>
                  </a:cubicBezTo>
                  <a:cubicBezTo>
                    <a:pt x="1967" y="2148"/>
                    <a:pt x="2502" y="1722"/>
                    <a:pt x="2502" y="1068"/>
                  </a:cubicBezTo>
                  <a:cubicBezTo>
                    <a:pt x="2502" y="467"/>
                    <a:pt x="2035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3756175" y="4346050"/>
              <a:ext cx="80100" cy="80075"/>
            </a:xfrm>
            <a:custGeom>
              <a:avLst/>
              <a:gdLst/>
              <a:ahLst/>
              <a:cxnLst/>
              <a:rect l="l" t="t" r="r" b="b"/>
              <a:pathLst>
                <a:path w="3204" h="3203" extrusionOk="0">
                  <a:moveTo>
                    <a:pt x="1602" y="1"/>
                  </a:moveTo>
                  <a:cubicBezTo>
                    <a:pt x="701" y="1"/>
                    <a:pt x="1" y="701"/>
                    <a:pt x="1" y="1602"/>
                  </a:cubicBezTo>
                  <a:cubicBezTo>
                    <a:pt x="1" y="2502"/>
                    <a:pt x="701" y="3203"/>
                    <a:pt x="1602" y="3203"/>
                  </a:cubicBezTo>
                  <a:cubicBezTo>
                    <a:pt x="2503" y="3203"/>
                    <a:pt x="3203" y="2502"/>
                    <a:pt x="3203" y="1602"/>
                  </a:cubicBezTo>
                  <a:cubicBezTo>
                    <a:pt x="3203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908800" y="4359400"/>
              <a:ext cx="62575" cy="53700"/>
            </a:xfrm>
            <a:custGeom>
              <a:avLst/>
              <a:gdLst/>
              <a:ahLst/>
              <a:cxnLst/>
              <a:rect l="l" t="t" r="r" b="b"/>
              <a:pathLst>
                <a:path w="2503" h="2148" extrusionOk="0">
                  <a:moveTo>
                    <a:pt x="1435" y="0"/>
                  </a:moveTo>
                  <a:cubicBezTo>
                    <a:pt x="467" y="0"/>
                    <a:pt x="0" y="1168"/>
                    <a:pt x="667" y="1835"/>
                  </a:cubicBezTo>
                  <a:cubicBezTo>
                    <a:pt x="894" y="2051"/>
                    <a:pt x="1166" y="2148"/>
                    <a:pt x="1430" y="2148"/>
                  </a:cubicBezTo>
                  <a:cubicBezTo>
                    <a:pt x="1983" y="2148"/>
                    <a:pt x="2502" y="1722"/>
                    <a:pt x="2502" y="1068"/>
                  </a:cubicBezTo>
                  <a:cubicBezTo>
                    <a:pt x="2502" y="467"/>
                    <a:pt x="2035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3275850" y="1500050"/>
              <a:ext cx="110100" cy="302550"/>
            </a:xfrm>
            <a:custGeom>
              <a:avLst/>
              <a:gdLst/>
              <a:ahLst/>
              <a:cxnLst/>
              <a:rect l="l" t="t" r="r" b="b"/>
              <a:pathLst>
                <a:path w="4404" h="12102" extrusionOk="0">
                  <a:moveTo>
                    <a:pt x="3236" y="1"/>
                  </a:moveTo>
                  <a:cubicBezTo>
                    <a:pt x="3228" y="1"/>
                    <a:pt x="3219" y="9"/>
                    <a:pt x="3203" y="26"/>
                  </a:cubicBezTo>
                  <a:cubicBezTo>
                    <a:pt x="3180" y="26"/>
                    <a:pt x="3158" y="11"/>
                    <a:pt x="3136" y="11"/>
                  </a:cubicBezTo>
                  <a:cubicBezTo>
                    <a:pt x="3125" y="11"/>
                    <a:pt x="3114" y="15"/>
                    <a:pt x="3102" y="26"/>
                  </a:cubicBezTo>
                  <a:cubicBezTo>
                    <a:pt x="3069" y="26"/>
                    <a:pt x="3036" y="26"/>
                    <a:pt x="3002" y="59"/>
                  </a:cubicBezTo>
                  <a:cubicBezTo>
                    <a:pt x="3002" y="93"/>
                    <a:pt x="2936" y="93"/>
                    <a:pt x="2936" y="93"/>
                  </a:cubicBezTo>
                  <a:lnTo>
                    <a:pt x="801" y="1360"/>
                  </a:lnTo>
                  <a:cubicBezTo>
                    <a:pt x="0" y="1860"/>
                    <a:pt x="334" y="3128"/>
                    <a:pt x="1301" y="3128"/>
                  </a:cubicBezTo>
                  <a:cubicBezTo>
                    <a:pt x="1468" y="3128"/>
                    <a:pt x="1635" y="3095"/>
                    <a:pt x="1802" y="2995"/>
                  </a:cubicBezTo>
                  <a:lnTo>
                    <a:pt x="2502" y="2594"/>
                  </a:lnTo>
                  <a:lnTo>
                    <a:pt x="2502" y="11134"/>
                  </a:lnTo>
                  <a:cubicBezTo>
                    <a:pt x="2469" y="11667"/>
                    <a:pt x="2902" y="12101"/>
                    <a:pt x="3436" y="12101"/>
                  </a:cubicBezTo>
                  <a:cubicBezTo>
                    <a:pt x="3970" y="12101"/>
                    <a:pt x="4403" y="11667"/>
                    <a:pt x="4403" y="11134"/>
                  </a:cubicBezTo>
                  <a:lnTo>
                    <a:pt x="4403" y="893"/>
                  </a:lnTo>
                  <a:lnTo>
                    <a:pt x="4370" y="893"/>
                  </a:lnTo>
                  <a:cubicBezTo>
                    <a:pt x="4337" y="860"/>
                    <a:pt x="4337" y="793"/>
                    <a:pt x="4337" y="760"/>
                  </a:cubicBezTo>
                  <a:cubicBezTo>
                    <a:pt x="4337" y="760"/>
                    <a:pt x="4337" y="693"/>
                    <a:pt x="4337" y="693"/>
                  </a:cubicBezTo>
                  <a:cubicBezTo>
                    <a:pt x="4303" y="660"/>
                    <a:pt x="4303" y="626"/>
                    <a:pt x="4303" y="593"/>
                  </a:cubicBezTo>
                  <a:cubicBezTo>
                    <a:pt x="4303" y="560"/>
                    <a:pt x="4270" y="526"/>
                    <a:pt x="4270" y="493"/>
                  </a:cubicBezTo>
                  <a:lnTo>
                    <a:pt x="4270" y="459"/>
                  </a:lnTo>
                  <a:lnTo>
                    <a:pt x="4270" y="426"/>
                  </a:lnTo>
                  <a:lnTo>
                    <a:pt x="4170" y="359"/>
                  </a:lnTo>
                  <a:cubicBezTo>
                    <a:pt x="4170" y="326"/>
                    <a:pt x="4170" y="293"/>
                    <a:pt x="4137" y="293"/>
                  </a:cubicBezTo>
                  <a:cubicBezTo>
                    <a:pt x="4103" y="259"/>
                    <a:pt x="4070" y="226"/>
                    <a:pt x="4070" y="193"/>
                  </a:cubicBezTo>
                  <a:cubicBezTo>
                    <a:pt x="4036" y="193"/>
                    <a:pt x="4003" y="159"/>
                    <a:pt x="4003" y="159"/>
                  </a:cubicBezTo>
                  <a:cubicBezTo>
                    <a:pt x="3970" y="126"/>
                    <a:pt x="3936" y="126"/>
                    <a:pt x="3936" y="93"/>
                  </a:cubicBezTo>
                  <a:cubicBezTo>
                    <a:pt x="3903" y="93"/>
                    <a:pt x="3870" y="93"/>
                    <a:pt x="3836" y="59"/>
                  </a:cubicBezTo>
                  <a:lnTo>
                    <a:pt x="3770" y="59"/>
                  </a:lnTo>
                  <a:cubicBezTo>
                    <a:pt x="3736" y="26"/>
                    <a:pt x="3703" y="26"/>
                    <a:pt x="3636" y="26"/>
                  </a:cubicBezTo>
                  <a:lnTo>
                    <a:pt x="3403" y="26"/>
                  </a:lnTo>
                  <a:cubicBezTo>
                    <a:pt x="3369" y="9"/>
                    <a:pt x="3344" y="1"/>
                    <a:pt x="3323" y="1"/>
                  </a:cubicBezTo>
                  <a:cubicBezTo>
                    <a:pt x="3303" y="1"/>
                    <a:pt x="3286" y="9"/>
                    <a:pt x="3269" y="26"/>
                  </a:cubicBezTo>
                  <a:cubicBezTo>
                    <a:pt x="3253" y="9"/>
                    <a:pt x="3244" y="1"/>
                    <a:pt x="3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3432625" y="1497350"/>
              <a:ext cx="205175" cy="304400"/>
            </a:xfrm>
            <a:custGeom>
              <a:avLst/>
              <a:gdLst/>
              <a:ahLst/>
              <a:cxnLst/>
              <a:rect l="l" t="t" r="r" b="b"/>
              <a:pathLst>
                <a:path w="8207" h="12176" extrusionOk="0">
                  <a:moveTo>
                    <a:pt x="4037" y="0"/>
                  </a:moveTo>
                  <a:cubicBezTo>
                    <a:pt x="3003" y="0"/>
                    <a:pt x="2002" y="401"/>
                    <a:pt x="1235" y="1101"/>
                  </a:cubicBezTo>
                  <a:lnTo>
                    <a:pt x="701" y="1568"/>
                  </a:lnTo>
                  <a:cubicBezTo>
                    <a:pt x="301" y="1935"/>
                    <a:pt x="267" y="2536"/>
                    <a:pt x="634" y="2936"/>
                  </a:cubicBezTo>
                  <a:cubicBezTo>
                    <a:pt x="812" y="3149"/>
                    <a:pt x="1075" y="3258"/>
                    <a:pt x="1337" y="3258"/>
                  </a:cubicBezTo>
                  <a:cubicBezTo>
                    <a:pt x="1567" y="3258"/>
                    <a:pt x="1797" y="3174"/>
                    <a:pt x="1968" y="3003"/>
                  </a:cubicBezTo>
                  <a:lnTo>
                    <a:pt x="2536" y="2502"/>
                  </a:lnTo>
                  <a:cubicBezTo>
                    <a:pt x="2936" y="2135"/>
                    <a:pt x="3470" y="1935"/>
                    <a:pt x="4037" y="1935"/>
                  </a:cubicBezTo>
                  <a:cubicBezTo>
                    <a:pt x="4670" y="1935"/>
                    <a:pt x="5271" y="2202"/>
                    <a:pt x="5704" y="2669"/>
                  </a:cubicBezTo>
                  <a:cubicBezTo>
                    <a:pt x="6071" y="3103"/>
                    <a:pt x="6272" y="3636"/>
                    <a:pt x="6272" y="4170"/>
                  </a:cubicBezTo>
                  <a:cubicBezTo>
                    <a:pt x="6272" y="4804"/>
                    <a:pt x="6005" y="5438"/>
                    <a:pt x="5538" y="5838"/>
                  </a:cubicBezTo>
                  <a:lnTo>
                    <a:pt x="401" y="10508"/>
                  </a:lnTo>
                  <a:cubicBezTo>
                    <a:pt x="0" y="10875"/>
                    <a:pt x="0" y="11475"/>
                    <a:pt x="334" y="11876"/>
                  </a:cubicBezTo>
                  <a:cubicBezTo>
                    <a:pt x="534" y="12076"/>
                    <a:pt x="801" y="12176"/>
                    <a:pt x="1068" y="12176"/>
                  </a:cubicBezTo>
                  <a:lnTo>
                    <a:pt x="7239" y="12176"/>
                  </a:lnTo>
                  <a:cubicBezTo>
                    <a:pt x="7773" y="12176"/>
                    <a:pt x="8206" y="11775"/>
                    <a:pt x="8206" y="11242"/>
                  </a:cubicBezTo>
                  <a:cubicBezTo>
                    <a:pt x="8206" y="10708"/>
                    <a:pt x="7773" y="10241"/>
                    <a:pt x="7239" y="10241"/>
                  </a:cubicBezTo>
                  <a:lnTo>
                    <a:pt x="3536" y="10241"/>
                  </a:lnTo>
                  <a:lnTo>
                    <a:pt x="6839" y="7272"/>
                  </a:lnTo>
                  <a:cubicBezTo>
                    <a:pt x="7706" y="6472"/>
                    <a:pt x="8206" y="5371"/>
                    <a:pt x="8206" y="4170"/>
                  </a:cubicBezTo>
                  <a:cubicBezTo>
                    <a:pt x="8206" y="3136"/>
                    <a:pt x="7839" y="2135"/>
                    <a:pt x="7139" y="1401"/>
                  </a:cubicBezTo>
                  <a:cubicBezTo>
                    <a:pt x="6338" y="501"/>
                    <a:pt x="5204" y="0"/>
                    <a:pt x="4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3706975" y="1567400"/>
              <a:ext cx="65075" cy="237700"/>
            </a:xfrm>
            <a:custGeom>
              <a:avLst/>
              <a:gdLst/>
              <a:ahLst/>
              <a:cxnLst/>
              <a:rect l="l" t="t" r="r" b="b"/>
              <a:pathLst>
                <a:path w="2603" h="9508" extrusionOk="0">
                  <a:moveTo>
                    <a:pt x="1302" y="0"/>
                  </a:moveTo>
                  <a:cubicBezTo>
                    <a:pt x="568" y="0"/>
                    <a:pt x="1" y="601"/>
                    <a:pt x="1" y="1301"/>
                  </a:cubicBezTo>
                  <a:cubicBezTo>
                    <a:pt x="1" y="2035"/>
                    <a:pt x="568" y="2602"/>
                    <a:pt x="1302" y="2602"/>
                  </a:cubicBezTo>
                  <a:cubicBezTo>
                    <a:pt x="2002" y="2602"/>
                    <a:pt x="2603" y="2035"/>
                    <a:pt x="2603" y="1301"/>
                  </a:cubicBezTo>
                  <a:cubicBezTo>
                    <a:pt x="2603" y="601"/>
                    <a:pt x="2002" y="0"/>
                    <a:pt x="1302" y="0"/>
                  </a:cubicBezTo>
                  <a:close/>
                  <a:moveTo>
                    <a:pt x="1302" y="6939"/>
                  </a:moveTo>
                  <a:cubicBezTo>
                    <a:pt x="568" y="6939"/>
                    <a:pt x="1" y="7506"/>
                    <a:pt x="1" y="8240"/>
                  </a:cubicBezTo>
                  <a:cubicBezTo>
                    <a:pt x="1" y="8940"/>
                    <a:pt x="568" y="9507"/>
                    <a:pt x="1302" y="9507"/>
                  </a:cubicBezTo>
                  <a:cubicBezTo>
                    <a:pt x="2002" y="9507"/>
                    <a:pt x="2603" y="8940"/>
                    <a:pt x="2603" y="8240"/>
                  </a:cubicBezTo>
                  <a:cubicBezTo>
                    <a:pt x="2603" y="7506"/>
                    <a:pt x="2002" y="6939"/>
                    <a:pt x="1302" y="69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3793725" y="1498175"/>
              <a:ext cx="241000" cy="302750"/>
            </a:xfrm>
            <a:custGeom>
              <a:avLst/>
              <a:gdLst/>
              <a:ahLst/>
              <a:cxnLst/>
              <a:rect l="l" t="t" r="r" b="b"/>
              <a:pathLst>
                <a:path w="9640" h="12110" extrusionOk="0">
                  <a:moveTo>
                    <a:pt x="6571" y="3670"/>
                  </a:moveTo>
                  <a:lnTo>
                    <a:pt x="6571" y="7973"/>
                  </a:lnTo>
                  <a:lnTo>
                    <a:pt x="3102" y="7973"/>
                  </a:lnTo>
                  <a:lnTo>
                    <a:pt x="6571" y="3670"/>
                  </a:lnTo>
                  <a:close/>
                  <a:moveTo>
                    <a:pt x="7305" y="1"/>
                  </a:moveTo>
                  <a:cubicBezTo>
                    <a:pt x="7239" y="67"/>
                    <a:pt x="7239" y="67"/>
                    <a:pt x="7205" y="67"/>
                  </a:cubicBezTo>
                  <a:cubicBezTo>
                    <a:pt x="7138" y="67"/>
                    <a:pt x="7138" y="67"/>
                    <a:pt x="7105" y="101"/>
                  </a:cubicBezTo>
                  <a:cubicBezTo>
                    <a:pt x="7072" y="101"/>
                    <a:pt x="7038" y="101"/>
                    <a:pt x="7005" y="134"/>
                  </a:cubicBezTo>
                  <a:cubicBezTo>
                    <a:pt x="7005" y="168"/>
                    <a:pt x="6972" y="168"/>
                    <a:pt x="6938" y="201"/>
                  </a:cubicBezTo>
                  <a:cubicBezTo>
                    <a:pt x="6938" y="201"/>
                    <a:pt x="6905" y="234"/>
                    <a:pt x="6872" y="234"/>
                  </a:cubicBezTo>
                  <a:cubicBezTo>
                    <a:pt x="6838" y="268"/>
                    <a:pt x="6838" y="301"/>
                    <a:pt x="6805" y="301"/>
                  </a:cubicBezTo>
                  <a:lnTo>
                    <a:pt x="6772" y="334"/>
                  </a:lnTo>
                  <a:lnTo>
                    <a:pt x="334" y="8340"/>
                  </a:lnTo>
                  <a:cubicBezTo>
                    <a:pt x="0" y="8740"/>
                    <a:pt x="67" y="9341"/>
                    <a:pt x="500" y="9674"/>
                  </a:cubicBezTo>
                  <a:cubicBezTo>
                    <a:pt x="645" y="9790"/>
                    <a:pt x="815" y="9881"/>
                    <a:pt x="1010" y="9881"/>
                  </a:cubicBezTo>
                  <a:cubicBezTo>
                    <a:pt x="1040" y="9881"/>
                    <a:pt x="1070" y="9879"/>
                    <a:pt x="1101" y="9874"/>
                  </a:cubicBezTo>
                  <a:lnTo>
                    <a:pt x="6571" y="9874"/>
                  </a:lnTo>
                  <a:lnTo>
                    <a:pt x="6571" y="11209"/>
                  </a:lnTo>
                  <a:cubicBezTo>
                    <a:pt x="6605" y="11809"/>
                    <a:pt x="7063" y="12109"/>
                    <a:pt x="7522" y="12109"/>
                  </a:cubicBezTo>
                  <a:cubicBezTo>
                    <a:pt x="7981" y="12109"/>
                    <a:pt x="8439" y="11809"/>
                    <a:pt x="8473" y="11209"/>
                  </a:cubicBezTo>
                  <a:lnTo>
                    <a:pt x="8473" y="9874"/>
                  </a:lnTo>
                  <a:lnTo>
                    <a:pt x="8640" y="9874"/>
                  </a:lnTo>
                  <a:cubicBezTo>
                    <a:pt x="8659" y="9876"/>
                    <a:pt x="8678" y="9876"/>
                    <a:pt x="8697" y="9876"/>
                  </a:cubicBezTo>
                  <a:cubicBezTo>
                    <a:pt x="9204" y="9876"/>
                    <a:pt x="9607" y="9455"/>
                    <a:pt x="9607" y="8940"/>
                  </a:cubicBezTo>
                  <a:cubicBezTo>
                    <a:pt x="9639" y="8393"/>
                    <a:pt x="9173" y="7938"/>
                    <a:pt x="8630" y="7938"/>
                  </a:cubicBezTo>
                  <a:cubicBezTo>
                    <a:pt x="8611" y="7938"/>
                    <a:pt x="8592" y="7939"/>
                    <a:pt x="8573" y="7940"/>
                  </a:cubicBezTo>
                  <a:lnTo>
                    <a:pt x="8406" y="7940"/>
                  </a:lnTo>
                  <a:lnTo>
                    <a:pt x="8406" y="868"/>
                  </a:lnTo>
                  <a:lnTo>
                    <a:pt x="8406" y="768"/>
                  </a:lnTo>
                  <a:cubicBezTo>
                    <a:pt x="8406" y="735"/>
                    <a:pt x="8406" y="701"/>
                    <a:pt x="8406" y="668"/>
                  </a:cubicBezTo>
                  <a:lnTo>
                    <a:pt x="8406" y="601"/>
                  </a:lnTo>
                  <a:cubicBezTo>
                    <a:pt x="8406" y="568"/>
                    <a:pt x="8373" y="534"/>
                    <a:pt x="8373" y="501"/>
                  </a:cubicBezTo>
                  <a:cubicBezTo>
                    <a:pt x="8339" y="468"/>
                    <a:pt x="8339" y="468"/>
                    <a:pt x="8339" y="434"/>
                  </a:cubicBezTo>
                  <a:cubicBezTo>
                    <a:pt x="8306" y="401"/>
                    <a:pt x="8306" y="368"/>
                    <a:pt x="8273" y="334"/>
                  </a:cubicBezTo>
                  <a:cubicBezTo>
                    <a:pt x="8239" y="334"/>
                    <a:pt x="8206" y="268"/>
                    <a:pt x="8206" y="268"/>
                  </a:cubicBezTo>
                  <a:lnTo>
                    <a:pt x="8139" y="201"/>
                  </a:lnTo>
                  <a:cubicBezTo>
                    <a:pt x="8139" y="168"/>
                    <a:pt x="8106" y="168"/>
                    <a:pt x="8106" y="168"/>
                  </a:cubicBezTo>
                  <a:lnTo>
                    <a:pt x="8006" y="134"/>
                  </a:lnTo>
                  <a:cubicBezTo>
                    <a:pt x="8006" y="101"/>
                    <a:pt x="7939" y="67"/>
                    <a:pt x="7906" y="67"/>
                  </a:cubicBezTo>
                  <a:cubicBezTo>
                    <a:pt x="7906" y="67"/>
                    <a:pt x="7891" y="82"/>
                    <a:pt x="7871" y="82"/>
                  </a:cubicBezTo>
                  <a:cubicBezTo>
                    <a:pt x="7861" y="82"/>
                    <a:pt x="7850" y="79"/>
                    <a:pt x="7839" y="67"/>
                  </a:cubicBezTo>
                  <a:cubicBezTo>
                    <a:pt x="7806" y="1"/>
                    <a:pt x="7739" y="1"/>
                    <a:pt x="7739" y="1"/>
                  </a:cubicBezTo>
                  <a:cubicBezTo>
                    <a:pt x="7722" y="17"/>
                    <a:pt x="7706" y="26"/>
                    <a:pt x="7693" y="26"/>
                  </a:cubicBezTo>
                  <a:cubicBezTo>
                    <a:pt x="7681" y="26"/>
                    <a:pt x="7672" y="17"/>
                    <a:pt x="7672" y="1"/>
                  </a:cubicBezTo>
                  <a:lnTo>
                    <a:pt x="7372" y="1"/>
                  </a:lnTo>
                  <a:cubicBezTo>
                    <a:pt x="7355" y="17"/>
                    <a:pt x="7339" y="26"/>
                    <a:pt x="7326" y="26"/>
                  </a:cubicBezTo>
                  <a:cubicBezTo>
                    <a:pt x="7314" y="26"/>
                    <a:pt x="7305" y="17"/>
                    <a:pt x="7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088100" y="1497300"/>
              <a:ext cx="204625" cy="304450"/>
            </a:xfrm>
            <a:custGeom>
              <a:avLst/>
              <a:gdLst/>
              <a:ahLst/>
              <a:cxnLst/>
              <a:rect l="l" t="t" r="r" b="b"/>
              <a:pathLst>
                <a:path w="8185" h="12178" extrusionOk="0">
                  <a:moveTo>
                    <a:pt x="6869" y="1"/>
                  </a:moveTo>
                  <a:cubicBezTo>
                    <a:pt x="6848" y="1"/>
                    <a:pt x="6827" y="1"/>
                    <a:pt x="6805" y="2"/>
                  </a:cubicBezTo>
                  <a:lnTo>
                    <a:pt x="1701" y="2"/>
                  </a:lnTo>
                  <a:cubicBezTo>
                    <a:pt x="1535" y="2"/>
                    <a:pt x="1368" y="36"/>
                    <a:pt x="1234" y="102"/>
                  </a:cubicBezTo>
                  <a:cubicBezTo>
                    <a:pt x="1234" y="119"/>
                    <a:pt x="1226" y="119"/>
                    <a:pt x="1213" y="119"/>
                  </a:cubicBezTo>
                  <a:cubicBezTo>
                    <a:pt x="1201" y="119"/>
                    <a:pt x="1184" y="119"/>
                    <a:pt x="1168" y="136"/>
                  </a:cubicBezTo>
                  <a:cubicBezTo>
                    <a:pt x="1168" y="203"/>
                    <a:pt x="1134" y="203"/>
                    <a:pt x="1101" y="203"/>
                  </a:cubicBezTo>
                  <a:cubicBezTo>
                    <a:pt x="901" y="369"/>
                    <a:pt x="734" y="603"/>
                    <a:pt x="701" y="870"/>
                  </a:cubicBezTo>
                  <a:lnTo>
                    <a:pt x="167" y="5373"/>
                  </a:lnTo>
                  <a:cubicBezTo>
                    <a:pt x="167" y="5473"/>
                    <a:pt x="167" y="5573"/>
                    <a:pt x="167" y="5673"/>
                  </a:cubicBezTo>
                  <a:lnTo>
                    <a:pt x="167" y="5706"/>
                  </a:lnTo>
                  <a:lnTo>
                    <a:pt x="167" y="5840"/>
                  </a:lnTo>
                  <a:cubicBezTo>
                    <a:pt x="200" y="5873"/>
                    <a:pt x="200" y="5907"/>
                    <a:pt x="200" y="5907"/>
                  </a:cubicBezTo>
                  <a:lnTo>
                    <a:pt x="200" y="5973"/>
                  </a:lnTo>
                  <a:cubicBezTo>
                    <a:pt x="267" y="6040"/>
                    <a:pt x="334" y="6140"/>
                    <a:pt x="400" y="6207"/>
                  </a:cubicBezTo>
                  <a:cubicBezTo>
                    <a:pt x="601" y="6390"/>
                    <a:pt x="851" y="6482"/>
                    <a:pt x="1101" y="6482"/>
                  </a:cubicBezTo>
                  <a:cubicBezTo>
                    <a:pt x="1351" y="6482"/>
                    <a:pt x="1601" y="6390"/>
                    <a:pt x="1801" y="6207"/>
                  </a:cubicBezTo>
                  <a:cubicBezTo>
                    <a:pt x="2211" y="5798"/>
                    <a:pt x="2768" y="5537"/>
                    <a:pt x="3363" y="5537"/>
                  </a:cubicBezTo>
                  <a:cubicBezTo>
                    <a:pt x="3398" y="5537"/>
                    <a:pt x="3434" y="5538"/>
                    <a:pt x="3469" y="5540"/>
                  </a:cubicBezTo>
                  <a:cubicBezTo>
                    <a:pt x="3507" y="5538"/>
                    <a:pt x="3545" y="5537"/>
                    <a:pt x="3583" y="5537"/>
                  </a:cubicBezTo>
                  <a:cubicBezTo>
                    <a:pt x="4148" y="5537"/>
                    <a:pt x="4731" y="5769"/>
                    <a:pt x="5137" y="6207"/>
                  </a:cubicBezTo>
                  <a:cubicBezTo>
                    <a:pt x="5571" y="6640"/>
                    <a:pt x="5838" y="7241"/>
                    <a:pt x="5804" y="7875"/>
                  </a:cubicBezTo>
                  <a:cubicBezTo>
                    <a:pt x="5804" y="8508"/>
                    <a:pt x="5571" y="9109"/>
                    <a:pt x="5137" y="9543"/>
                  </a:cubicBezTo>
                  <a:cubicBezTo>
                    <a:pt x="4670" y="10010"/>
                    <a:pt x="4061" y="10243"/>
                    <a:pt x="3457" y="10243"/>
                  </a:cubicBezTo>
                  <a:cubicBezTo>
                    <a:pt x="2852" y="10243"/>
                    <a:pt x="2252" y="10010"/>
                    <a:pt x="1801" y="9543"/>
                  </a:cubicBezTo>
                  <a:cubicBezTo>
                    <a:pt x="1601" y="9342"/>
                    <a:pt x="1343" y="9242"/>
                    <a:pt x="1088" y="9242"/>
                  </a:cubicBezTo>
                  <a:cubicBezTo>
                    <a:pt x="834" y="9242"/>
                    <a:pt x="584" y="9342"/>
                    <a:pt x="400" y="9543"/>
                  </a:cubicBezTo>
                  <a:cubicBezTo>
                    <a:pt x="0" y="9909"/>
                    <a:pt x="0" y="10543"/>
                    <a:pt x="400" y="10944"/>
                  </a:cubicBezTo>
                  <a:cubicBezTo>
                    <a:pt x="1201" y="11744"/>
                    <a:pt x="2302" y="12178"/>
                    <a:pt x="3436" y="12178"/>
                  </a:cubicBezTo>
                  <a:lnTo>
                    <a:pt x="3469" y="12178"/>
                  </a:lnTo>
                  <a:cubicBezTo>
                    <a:pt x="4603" y="12178"/>
                    <a:pt x="5704" y="11744"/>
                    <a:pt x="6505" y="10944"/>
                  </a:cubicBezTo>
                  <a:cubicBezTo>
                    <a:pt x="7305" y="10110"/>
                    <a:pt x="7739" y="9042"/>
                    <a:pt x="7739" y="7875"/>
                  </a:cubicBezTo>
                  <a:cubicBezTo>
                    <a:pt x="7772" y="6741"/>
                    <a:pt x="7305" y="5640"/>
                    <a:pt x="6505" y="4839"/>
                  </a:cubicBezTo>
                  <a:cubicBezTo>
                    <a:pt x="5704" y="4005"/>
                    <a:pt x="4603" y="3538"/>
                    <a:pt x="3469" y="3538"/>
                  </a:cubicBezTo>
                  <a:cubicBezTo>
                    <a:pt x="3069" y="3538"/>
                    <a:pt x="2669" y="3605"/>
                    <a:pt x="2302" y="3705"/>
                  </a:cubicBezTo>
                  <a:lnTo>
                    <a:pt x="2502" y="1970"/>
                  </a:lnTo>
                  <a:lnTo>
                    <a:pt x="6805" y="1970"/>
                  </a:lnTo>
                  <a:cubicBezTo>
                    <a:pt x="6837" y="1973"/>
                    <a:pt x="6868" y="1974"/>
                    <a:pt x="6899" y="1974"/>
                  </a:cubicBezTo>
                  <a:cubicBezTo>
                    <a:pt x="8185" y="1974"/>
                    <a:pt x="8175" y="1"/>
                    <a:pt x="6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3470150" y="1880950"/>
              <a:ext cx="42550" cy="56725"/>
            </a:xfrm>
            <a:custGeom>
              <a:avLst/>
              <a:gdLst/>
              <a:ahLst/>
              <a:cxnLst/>
              <a:rect l="l" t="t" r="r" b="b"/>
              <a:pathLst>
                <a:path w="1702" h="2269" extrusionOk="0">
                  <a:moveTo>
                    <a:pt x="901" y="1"/>
                  </a:moveTo>
                  <a:cubicBezTo>
                    <a:pt x="701" y="1"/>
                    <a:pt x="501" y="67"/>
                    <a:pt x="334" y="167"/>
                  </a:cubicBezTo>
                  <a:cubicBezTo>
                    <a:pt x="201" y="268"/>
                    <a:pt x="101" y="468"/>
                    <a:pt x="101" y="634"/>
                  </a:cubicBezTo>
                  <a:cubicBezTo>
                    <a:pt x="101" y="735"/>
                    <a:pt x="101" y="801"/>
                    <a:pt x="167" y="901"/>
                  </a:cubicBezTo>
                  <a:cubicBezTo>
                    <a:pt x="234" y="1001"/>
                    <a:pt x="334" y="1068"/>
                    <a:pt x="467" y="1135"/>
                  </a:cubicBezTo>
                  <a:cubicBezTo>
                    <a:pt x="601" y="1202"/>
                    <a:pt x="734" y="1235"/>
                    <a:pt x="868" y="1268"/>
                  </a:cubicBezTo>
                  <a:cubicBezTo>
                    <a:pt x="1001" y="1268"/>
                    <a:pt x="1168" y="1335"/>
                    <a:pt x="1301" y="1402"/>
                  </a:cubicBezTo>
                  <a:cubicBezTo>
                    <a:pt x="1335" y="1435"/>
                    <a:pt x="1368" y="1468"/>
                    <a:pt x="1368" y="1502"/>
                  </a:cubicBezTo>
                  <a:cubicBezTo>
                    <a:pt x="1401" y="1535"/>
                    <a:pt x="1401" y="1568"/>
                    <a:pt x="1401" y="1602"/>
                  </a:cubicBezTo>
                  <a:cubicBezTo>
                    <a:pt x="1401" y="1702"/>
                    <a:pt x="1368" y="1769"/>
                    <a:pt x="1268" y="1835"/>
                  </a:cubicBezTo>
                  <a:cubicBezTo>
                    <a:pt x="1168" y="1902"/>
                    <a:pt x="1035" y="1935"/>
                    <a:pt x="868" y="1935"/>
                  </a:cubicBezTo>
                  <a:cubicBezTo>
                    <a:pt x="668" y="1935"/>
                    <a:pt x="434" y="1835"/>
                    <a:pt x="267" y="1702"/>
                  </a:cubicBezTo>
                  <a:cubicBezTo>
                    <a:pt x="242" y="1676"/>
                    <a:pt x="211" y="1666"/>
                    <a:pt x="182" y="1666"/>
                  </a:cubicBezTo>
                  <a:cubicBezTo>
                    <a:pt x="134" y="1666"/>
                    <a:pt x="88" y="1694"/>
                    <a:pt x="67" y="1735"/>
                  </a:cubicBezTo>
                  <a:cubicBezTo>
                    <a:pt x="0" y="1802"/>
                    <a:pt x="0" y="1902"/>
                    <a:pt x="67" y="1969"/>
                  </a:cubicBezTo>
                  <a:cubicBezTo>
                    <a:pt x="301" y="2136"/>
                    <a:pt x="568" y="2269"/>
                    <a:pt x="868" y="2269"/>
                  </a:cubicBezTo>
                  <a:cubicBezTo>
                    <a:pt x="1068" y="2269"/>
                    <a:pt x="1268" y="2202"/>
                    <a:pt x="1435" y="2102"/>
                  </a:cubicBezTo>
                  <a:cubicBezTo>
                    <a:pt x="1602" y="1969"/>
                    <a:pt x="1702" y="1802"/>
                    <a:pt x="1702" y="1602"/>
                  </a:cubicBezTo>
                  <a:cubicBezTo>
                    <a:pt x="1702" y="1502"/>
                    <a:pt x="1702" y="1402"/>
                    <a:pt x="1635" y="1335"/>
                  </a:cubicBezTo>
                  <a:cubicBezTo>
                    <a:pt x="1568" y="1235"/>
                    <a:pt x="1468" y="1135"/>
                    <a:pt x="1335" y="1068"/>
                  </a:cubicBezTo>
                  <a:cubicBezTo>
                    <a:pt x="1201" y="1001"/>
                    <a:pt x="1068" y="968"/>
                    <a:pt x="901" y="935"/>
                  </a:cubicBezTo>
                  <a:cubicBezTo>
                    <a:pt x="768" y="935"/>
                    <a:pt x="634" y="868"/>
                    <a:pt x="534" y="801"/>
                  </a:cubicBezTo>
                  <a:cubicBezTo>
                    <a:pt x="501" y="768"/>
                    <a:pt x="467" y="768"/>
                    <a:pt x="434" y="735"/>
                  </a:cubicBezTo>
                  <a:cubicBezTo>
                    <a:pt x="434" y="701"/>
                    <a:pt x="401" y="668"/>
                    <a:pt x="401" y="634"/>
                  </a:cubicBezTo>
                  <a:cubicBezTo>
                    <a:pt x="434" y="568"/>
                    <a:pt x="467" y="468"/>
                    <a:pt x="534" y="434"/>
                  </a:cubicBezTo>
                  <a:cubicBezTo>
                    <a:pt x="634" y="368"/>
                    <a:pt x="768" y="334"/>
                    <a:pt x="901" y="334"/>
                  </a:cubicBezTo>
                  <a:cubicBezTo>
                    <a:pt x="1068" y="334"/>
                    <a:pt x="1235" y="401"/>
                    <a:pt x="1401" y="534"/>
                  </a:cubicBezTo>
                  <a:cubicBezTo>
                    <a:pt x="1429" y="548"/>
                    <a:pt x="1462" y="556"/>
                    <a:pt x="1494" y="556"/>
                  </a:cubicBezTo>
                  <a:cubicBezTo>
                    <a:pt x="1540" y="556"/>
                    <a:pt x="1582" y="540"/>
                    <a:pt x="1602" y="501"/>
                  </a:cubicBezTo>
                  <a:cubicBezTo>
                    <a:pt x="1668" y="401"/>
                    <a:pt x="1635" y="301"/>
                    <a:pt x="1568" y="268"/>
                  </a:cubicBezTo>
                  <a:cubicBezTo>
                    <a:pt x="1368" y="101"/>
                    <a:pt x="1135" y="34"/>
                    <a:pt x="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3520175" y="1898475"/>
              <a:ext cx="37550" cy="39200"/>
            </a:xfrm>
            <a:custGeom>
              <a:avLst/>
              <a:gdLst/>
              <a:ahLst/>
              <a:cxnLst/>
              <a:rect l="l" t="t" r="r" b="b"/>
              <a:pathLst>
                <a:path w="1502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68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68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68" y="1234"/>
                    <a:pt x="535" y="1201"/>
                    <a:pt x="468" y="1101"/>
                  </a:cubicBezTo>
                  <a:cubicBezTo>
                    <a:pt x="401" y="1034"/>
                    <a:pt x="334" y="901"/>
                    <a:pt x="368" y="801"/>
                  </a:cubicBezTo>
                  <a:cubicBezTo>
                    <a:pt x="334" y="667"/>
                    <a:pt x="401" y="567"/>
                    <a:pt x="468" y="467"/>
                  </a:cubicBezTo>
                  <a:cubicBezTo>
                    <a:pt x="535" y="367"/>
                    <a:pt x="668" y="334"/>
                    <a:pt x="768" y="334"/>
                  </a:cubicBezTo>
                  <a:close/>
                  <a:moveTo>
                    <a:pt x="1335" y="0"/>
                  </a:moveTo>
                  <a:cubicBezTo>
                    <a:pt x="1268" y="0"/>
                    <a:pt x="1202" y="67"/>
                    <a:pt x="1168" y="134"/>
                  </a:cubicBezTo>
                  <a:cubicBezTo>
                    <a:pt x="1040" y="48"/>
                    <a:pt x="893" y="5"/>
                    <a:pt x="748" y="5"/>
                  </a:cubicBezTo>
                  <a:cubicBezTo>
                    <a:pt x="556" y="5"/>
                    <a:pt x="368" y="81"/>
                    <a:pt x="234" y="234"/>
                  </a:cubicBezTo>
                  <a:cubicBezTo>
                    <a:pt x="101" y="400"/>
                    <a:pt x="1" y="567"/>
                    <a:pt x="1" y="801"/>
                  </a:cubicBezTo>
                  <a:cubicBezTo>
                    <a:pt x="1" y="1001"/>
                    <a:pt x="101" y="1201"/>
                    <a:pt x="234" y="1334"/>
                  </a:cubicBezTo>
                  <a:cubicBezTo>
                    <a:pt x="368" y="1501"/>
                    <a:pt x="568" y="1568"/>
                    <a:pt x="768" y="1568"/>
                  </a:cubicBezTo>
                  <a:cubicBezTo>
                    <a:pt x="902" y="1568"/>
                    <a:pt x="1068" y="1535"/>
                    <a:pt x="1168" y="1435"/>
                  </a:cubicBezTo>
                  <a:cubicBezTo>
                    <a:pt x="1202" y="1501"/>
                    <a:pt x="1268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3569375" y="1883050"/>
              <a:ext cx="21725" cy="54625"/>
            </a:xfrm>
            <a:custGeom>
              <a:avLst/>
              <a:gdLst/>
              <a:ahLst/>
              <a:cxnLst/>
              <a:rect l="l" t="t" r="r" b="b"/>
              <a:pathLst>
                <a:path w="869" h="2185" extrusionOk="0">
                  <a:moveTo>
                    <a:pt x="435" y="0"/>
                  </a:moveTo>
                  <a:cubicBezTo>
                    <a:pt x="343" y="0"/>
                    <a:pt x="251" y="50"/>
                    <a:pt x="268" y="150"/>
                  </a:cubicBezTo>
                  <a:lnTo>
                    <a:pt x="268" y="617"/>
                  </a:lnTo>
                  <a:lnTo>
                    <a:pt x="168" y="617"/>
                  </a:lnTo>
                  <a:cubicBezTo>
                    <a:pt x="68" y="617"/>
                    <a:pt x="1" y="684"/>
                    <a:pt x="1" y="784"/>
                  </a:cubicBezTo>
                  <a:cubicBezTo>
                    <a:pt x="1" y="884"/>
                    <a:pt x="68" y="951"/>
                    <a:pt x="168" y="951"/>
                  </a:cubicBezTo>
                  <a:lnTo>
                    <a:pt x="268" y="951"/>
                  </a:lnTo>
                  <a:lnTo>
                    <a:pt x="268" y="1851"/>
                  </a:lnTo>
                  <a:cubicBezTo>
                    <a:pt x="268" y="2018"/>
                    <a:pt x="401" y="2185"/>
                    <a:pt x="601" y="2185"/>
                  </a:cubicBezTo>
                  <a:cubicBezTo>
                    <a:pt x="701" y="2185"/>
                    <a:pt x="802" y="2118"/>
                    <a:pt x="802" y="2018"/>
                  </a:cubicBezTo>
                  <a:cubicBezTo>
                    <a:pt x="802" y="1918"/>
                    <a:pt x="701" y="1851"/>
                    <a:pt x="601" y="1851"/>
                  </a:cubicBezTo>
                  <a:lnTo>
                    <a:pt x="601" y="951"/>
                  </a:lnTo>
                  <a:lnTo>
                    <a:pt x="701" y="951"/>
                  </a:lnTo>
                  <a:cubicBezTo>
                    <a:pt x="802" y="951"/>
                    <a:pt x="868" y="884"/>
                    <a:pt x="868" y="784"/>
                  </a:cubicBezTo>
                  <a:cubicBezTo>
                    <a:pt x="868" y="684"/>
                    <a:pt x="802" y="617"/>
                    <a:pt x="701" y="617"/>
                  </a:cubicBezTo>
                  <a:lnTo>
                    <a:pt x="601" y="617"/>
                  </a:lnTo>
                  <a:lnTo>
                    <a:pt x="601" y="150"/>
                  </a:lnTo>
                  <a:cubicBezTo>
                    <a:pt x="618" y="50"/>
                    <a:pt x="526" y="0"/>
                    <a:pt x="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3603575" y="1898250"/>
              <a:ext cx="33375" cy="39425"/>
            </a:xfrm>
            <a:custGeom>
              <a:avLst/>
              <a:gdLst/>
              <a:ahLst/>
              <a:cxnLst/>
              <a:rect l="l" t="t" r="r" b="b"/>
              <a:pathLst>
                <a:path w="1335" h="1577" extrusionOk="0">
                  <a:moveTo>
                    <a:pt x="201" y="1"/>
                  </a:moveTo>
                  <a:cubicBezTo>
                    <a:pt x="117" y="1"/>
                    <a:pt x="34" y="59"/>
                    <a:pt x="34" y="176"/>
                  </a:cubicBezTo>
                  <a:lnTo>
                    <a:pt x="34" y="943"/>
                  </a:lnTo>
                  <a:cubicBezTo>
                    <a:pt x="1" y="1277"/>
                    <a:pt x="301" y="1577"/>
                    <a:pt x="668" y="1577"/>
                  </a:cubicBezTo>
                  <a:cubicBezTo>
                    <a:pt x="1035" y="1577"/>
                    <a:pt x="1335" y="1277"/>
                    <a:pt x="1335" y="943"/>
                  </a:cubicBezTo>
                  <a:lnTo>
                    <a:pt x="1335" y="176"/>
                  </a:lnTo>
                  <a:cubicBezTo>
                    <a:pt x="1335" y="76"/>
                    <a:pt x="1268" y="9"/>
                    <a:pt x="1168" y="9"/>
                  </a:cubicBezTo>
                  <a:cubicBezTo>
                    <a:pt x="1068" y="9"/>
                    <a:pt x="1001" y="76"/>
                    <a:pt x="1001" y="176"/>
                  </a:cubicBezTo>
                  <a:lnTo>
                    <a:pt x="1001" y="943"/>
                  </a:lnTo>
                  <a:cubicBezTo>
                    <a:pt x="1001" y="1110"/>
                    <a:pt x="835" y="1243"/>
                    <a:pt x="668" y="1243"/>
                  </a:cubicBezTo>
                  <a:cubicBezTo>
                    <a:pt x="501" y="1243"/>
                    <a:pt x="334" y="1110"/>
                    <a:pt x="368" y="943"/>
                  </a:cubicBezTo>
                  <a:lnTo>
                    <a:pt x="368" y="176"/>
                  </a:lnTo>
                  <a:cubicBezTo>
                    <a:pt x="368" y="59"/>
                    <a:pt x="284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652775" y="1897625"/>
              <a:ext cx="25050" cy="40050"/>
            </a:xfrm>
            <a:custGeom>
              <a:avLst/>
              <a:gdLst/>
              <a:ahLst/>
              <a:cxnLst/>
              <a:rect l="l" t="t" r="r" b="b"/>
              <a:pathLst>
                <a:path w="1002" h="1602" extrusionOk="0">
                  <a:moveTo>
                    <a:pt x="801" y="1"/>
                  </a:moveTo>
                  <a:cubicBezTo>
                    <a:pt x="668" y="1"/>
                    <a:pt x="534" y="34"/>
                    <a:pt x="401" y="134"/>
                  </a:cubicBezTo>
                  <a:cubicBezTo>
                    <a:pt x="401" y="134"/>
                    <a:pt x="368" y="168"/>
                    <a:pt x="334" y="201"/>
                  </a:cubicBezTo>
                  <a:cubicBezTo>
                    <a:pt x="334" y="101"/>
                    <a:pt x="268" y="34"/>
                    <a:pt x="167" y="34"/>
                  </a:cubicBezTo>
                  <a:cubicBezTo>
                    <a:pt x="67" y="34"/>
                    <a:pt x="1" y="101"/>
                    <a:pt x="1" y="201"/>
                  </a:cubicBezTo>
                  <a:lnTo>
                    <a:pt x="1" y="1435"/>
                  </a:lnTo>
                  <a:cubicBezTo>
                    <a:pt x="1" y="1535"/>
                    <a:pt x="67" y="1602"/>
                    <a:pt x="167" y="1602"/>
                  </a:cubicBezTo>
                  <a:cubicBezTo>
                    <a:pt x="268" y="1602"/>
                    <a:pt x="334" y="1535"/>
                    <a:pt x="334" y="1435"/>
                  </a:cubicBezTo>
                  <a:lnTo>
                    <a:pt x="334" y="835"/>
                  </a:lnTo>
                  <a:cubicBezTo>
                    <a:pt x="368" y="735"/>
                    <a:pt x="401" y="668"/>
                    <a:pt x="468" y="568"/>
                  </a:cubicBezTo>
                  <a:cubicBezTo>
                    <a:pt x="501" y="501"/>
                    <a:pt x="568" y="468"/>
                    <a:pt x="634" y="434"/>
                  </a:cubicBezTo>
                  <a:cubicBezTo>
                    <a:pt x="668" y="401"/>
                    <a:pt x="735" y="368"/>
                    <a:pt x="801" y="368"/>
                  </a:cubicBezTo>
                  <a:cubicBezTo>
                    <a:pt x="901" y="368"/>
                    <a:pt x="968" y="301"/>
                    <a:pt x="968" y="201"/>
                  </a:cubicBezTo>
                  <a:cubicBezTo>
                    <a:pt x="1001" y="101"/>
                    <a:pt x="901" y="1"/>
                    <a:pt x="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677800" y="1882625"/>
              <a:ext cx="43375" cy="55050"/>
            </a:xfrm>
            <a:custGeom>
              <a:avLst/>
              <a:gdLst/>
              <a:ahLst/>
              <a:cxnLst/>
              <a:rect l="l" t="t" r="r" b="b"/>
              <a:pathLst>
                <a:path w="1735" h="2202" extrusionOk="0">
                  <a:moveTo>
                    <a:pt x="1001" y="968"/>
                  </a:moveTo>
                  <a:cubicBezTo>
                    <a:pt x="1101" y="968"/>
                    <a:pt x="1201" y="1034"/>
                    <a:pt x="1268" y="1101"/>
                  </a:cubicBezTo>
                  <a:cubicBezTo>
                    <a:pt x="1435" y="1268"/>
                    <a:pt x="1435" y="1568"/>
                    <a:pt x="1268" y="1735"/>
                  </a:cubicBezTo>
                  <a:cubicBezTo>
                    <a:pt x="1185" y="1818"/>
                    <a:pt x="1085" y="1860"/>
                    <a:pt x="984" y="1860"/>
                  </a:cubicBezTo>
                  <a:cubicBezTo>
                    <a:pt x="884" y="1860"/>
                    <a:pt x="784" y="1818"/>
                    <a:pt x="701" y="1735"/>
                  </a:cubicBezTo>
                  <a:cubicBezTo>
                    <a:pt x="501" y="1568"/>
                    <a:pt x="501" y="1268"/>
                    <a:pt x="701" y="1101"/>
                  </a:cubicBezTo>
                  <a:cubicBezTo>
                    <a:pt x="768" y="1034"/>
                    <a:pt x="868" y="968"/>
                    <a:pt x="1001" y="968"/>
                  </a:cubicBezTo>
                  <a:close/>
                  <a:moveTo>
                    <a:pt x="1568" y="0"/>
                  </a:moveTo>
                  <a:cubicBezTo>
                    <a:pt x="1468" y="0"/>
                    <a:pt x="1401" y="67"/>
                    <a:pt x="1401" y="167"/>
                  </a:cubicBezTo>
                  <a:lnTo>
                    <a:pt x="1401" y="768"/>
                  </a:lnTo>
                  <a:cubicBezTo>
                    <a:pt x="1268" y="668"/>
                    <a:pt x="1135" y="634"/>
                    <a:pt x="968" y="634"/>
                  </a:cubicBezTo>
                  <a:cubicBezTo>
                    <a:pt x="0" y="701"/>
                    <a:pt x="0" y="2135"/>
                    <a:pt x="968" y="2202"/>
                  </a:cubicBezTo>
                  <a:cubicBezTo>
                    <a:pt x="1135" y="2202"/>
                    <a:pt x="1268" y="2169"/>
                    <a:pt x="1401" y="2069"/>
                  </a:cubicBezTo>
                  <a:cubicBezTo>
                    <a:pt x="1401" y="2135"/>
                    <a:pt x="1468" y="2202"/>
                    <a:pt x="1568" y="2202"/>
                  </a:cubicBezTo>
                  <a:cubicBezTo>
                    <a:pt x="1668" y="2202"/>
                    <a:pt x="1735" y="2135"/>
                    <a:pt x="1735" y="2035"/>
                  </a:cubicBezTo>
                  <a:lnTo>
                    <a:pt x="1735" y="1435"/>
                  </a:lnTo>
                  <a:lnTo>
                    <a:pt x="1735" y="167"/>
                  </a:lnTo>
                  <a:cubicBezTo>
                    <a:pt x="1735" y="67"/>
                    <a:pt x="1668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3732825" y="1898475"/>
              <a:ext cx="37575" cy="39200"/>
            </a:xfrm>
            <a:custGeom>
              <a:avLst/>
              <a:gdLst/>
              <a:ahLst/>
              <a:cxnLst/>
              <a:rect l="l" t="t" r="r" b="b"/>
              <a:pathLst>
                <a:path w="1503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68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68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35" y="1234"/>
                    <a:pt x="535" y="1201"/>
                    <a:pt x="468" y="1101"/>
                  </a:cubicBezTo>
                  <a:cubicBezTo>
                    <a:pt x="401" y="1034"/>
                    <a:pt x="335" y="901"/>
                    <a:pt x="335" y="801"/>
                  </a:cubicBezTo>
                  <a:cubicBezTo>
                    <a:pt x="335" y="667"/>
                    <a:pt x="401" y="567"/>
                    <a:pt x="468" y="467"/>
                  </a:cubicBezTo>
                  <a:cubicBezTo>
                    <a:pt x="535" y="367"/>
                    <a:pt x="635" y="334"/>
                    <a:pt x="768" y="334"/>
                  </a:cubicBezTo>
                  <a:close/>
                  <a:moveTo>
                    <a:pt x="768" y="0"/>
                  </a:moveTo>
                  <a:cubicBezTo>
                    <a:pt x="568" y="0"/>
                    <a:pt x="368" y="100"/>
                    <a:pt x="234" y="234"/>
                  </a:cubicBezTo>
                  <a:cubicBezTo>
                    <a:pt x="101" y="367"/>
                    <a:pt x="1" y="567"/>
                    <a:pt x="1" y="801"/>
                  </a:cubicBezTo>
                  <a:cubicBezTo>
                    <a:pt x="1" y="1001"/>
                    <a:pt x="101" y="1201"/>
                    <a:pt x="234" y="1334"/>
                  </a:cubicBezTo>
                  <a:cubicBezTo>
                    <a:pt x="368" y="1501"/>
                    <a:pt x="568" y="1568"/>
                    <a:pt x="768" y="1568"/>
                  </a:cubicBezTo>
                  <a:cubicBezTo>
                    <a:pt x="902" y="1568"/>
                    <a:pt x="1068" y="1535"/>
                    <a:pt x="1168" y="1435"/>
                  </a:cubicBezTo>
                  <a:cubicBezTo>
                    <a:pt x="1202" y="1501"/>
                    <a:pt x="1269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ubicBezTo>
                    <a:pt x="1269" y="0"/>
                    <a:pt x="1202" y="67"/>
                    <a:pt x="1168" y="134"/>
                  </a:cubicBezTo>
                  <a:cubicBezTo>
                    <a:pt x="1068" y="34"/>
                    <a:pt x="902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3784950" y="1898475"/>
              <a:ext cx="32975" cy="52675"/>
            </a:xfrm>
            <a:custGeom>
              <a:avLst/>
              <a:gdLst/>
              <a:ahLst/>
              <a:cxnLst/>
              <a:rect l="l" t="t" r="r" b="b"/>
              <a:pathLst>
                <a:path w="1319" h="2107" extrusionOk="0">
                  <a:moveTo>
                    <a:pt x="1152" y="0"/>
                  </a:moveTo>
                  <a:cubicBezTo>
                    <a:pt x="1052" y="0"/>
                    <a:pt x="985" y="67"/>
                    <a:pt x="985" y="167"/>
                  </a:cubicBezTo>
                  <a:lnTo>
                    <a:pt x="985" y="901"/>
                  </a:lnTo>
                  <a:cubicBezTo>
                    <a:pt x="985" y="1118"/>
                    <a:pt x="826" y="1226"/>
                    <a:pt x="668" y="1226"/>
                  </a:cubicBezTo>
                  <a:cubicBezTo>
                    <a:pt x="509" y="1226"/>
                    <a:pt x="351" y="1118"/>
                    <a:pt x="351" y="901"/>
                  </a:cubicBezTo>
                  <a:lnTo>
                    <a:pt x="351" y="167"/>
                  </a:lnTo>
                  <a:cubicBezTo>
                    <a:pt x="368" y="67"/>
                    <a:pt x="276" y="17"/>
                    <a:pt x="184" y="17"/>
                  </a:cubicBezTo>
                  <a:cubicBezTo>
                    <a:pt x="93" y="17"/>
                    <a:pt x="1" y="67"/>
                    <a:pt x="17" y="167"/>
                  </a:cubicBezTo>
                  <a:lnTo>
                    <a:pt x="17" y="901"/>
                  </a:lnTo>
                  <a:cubicBezTo>
                    <a:pt x="17" y="1268"/>
                    <a:pt x="318" y="1568"/>
                    <a:pt x="651" y="1568"/>
                  </a:cubicBezTo>
                  <a:cubicBezTo>
                    <a:pt x="785" y="1568"/>
                    <a:pt x="885" y="1535"/>
                    <a:pt x="951" y="1501"/>
                  </a:cubicBezTo>
                  <a:lnTo>
                    <a:pt x="951" y="1501"/>
                  </a:lnTo>
                  <a:cubicBezTo>
                    <a:pt x="918" y="1668"/>
                    <a:pt x="751" y="1768"/>
                    <a:pt x="585" y="1768"/>
                  </a:cubicBezTo>
                  <a:cubicBezTo>
                    <a:pt x="518" y="1768"/>
                    <a:pt x="451" y="1768"/>
                    <a:pt x="384" y="1735"/>
                  </a:cubicBezTo>
                  <a:cubicBezTo>
                    <a:pt x="367" y="1726"/>
                    <a:pt x="346" y="1722"/>
                    <a:pt x="325" y="1722"/>
                  </a:cubicBezTo>
                  <a:cubicBezTo>
                    <a:pt x="266" y="1722"/>
                    <a:pt x="200" y="1753"/>
                    <a:pt x="151" y="1802"/>
                  </a:cubicBezTo>
                  <a:cubicBezTo>
                    <a:pt x="118" y="1902"/>
                    <a:pt x="151" y="2002"/>
                    <a:pt x="251" y="2035"/>
                  </a:cubicBezTo>
                  <a:cubicBezTo>
                    <a:pt x="356" y="2084"/>
                    <a:pt x="465" y="2107"/>
                    <a:pt x="570" y="2107"/>
                  </a:cubicBezTo>
                  <a:cubicBezTo>
                    <a:pt x="965" y="2107"/>
                    <a:pt x="1318" y="1789"/>
                    <a:pt x="1318" y="1368"/>
                  </a:cubicBezTo>
                  <a:lnTo>
                    <a:pt x="1318" y="167"/>
                  </a:lnTo>
                  <a:cubicBezTo>
                    <a:pt x="1318" y="67"/>
                    <a:pt x="125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3824575" y="1926650"/>
              <a:ext cx="14200" cy="22700"/>
            </a:xfrm>
            <a:custGeom>
              <a:avLst/>
              <a:gdLst/>
              <a:ahLst/>
              <a:cxnLst/>
              <a:rect l="l" t="t" r="r" b="b"/>
              <a:pathLst>
                <a:path w="568" h="908" extrusionOk="0">
                  <a:moveTo>
                    <a:pt x="283" y="1"/>
                  </a:moveTo>
                  <a:cubicBezTo>
                    <a:pt x="176" y="1"/>
                    <a:pt x="100" y="92"/>
                    <a:pt x="100" y="207"/>
                  </a:cubicBezTo>
                  <a:lnTo>
                    <a:pt x="100" y="241"/>
                  </a:lnTo>
                  <a:cubicBezTo>
                    <a:pt x="134" y="341"/>
                    <a:pt x="200" y="408"/>
                    <a:pt x="300" y="441"/>
                  </a:cubicBezTo>
                  <a:cubicBezTo>
                    <a:pt x="300" y="574"/>
                    <a:pt x="200" y="708"/>
                    <a:pt x="100" y="741"/>
                  </a:cubicBezTo>
                  <a:cubicBezTo>
                    <a:pt x="34" y="741"/>
                    <a:pt x="0" y="775"/>
                    <a:pt x="0" y="808"/>
                  </a:cubicBezTo>
                  <a:cubicBezTo>
                    <a:pt x="0" y="875"/>
                    <a:pt x="67" y="908"/>
                    <a:pt x="100" y="908"/>
                  </a:cubicBezTo>
                  <a:cubicBezTo>
                    <a:pt x="234" y="875"/>
                    <a:pt x="334" y="841"/>
                    <a:pt x="401" y="775"/>
                  </a:cubicBezTo>
                  <a:cubicBezTo>
                    <a:pt x="501" y="641"/>
                    <a:pt x="567" y="474"/>
                    <a:pt x="567" y="308"/>
                  </a:cubicBezTo>
                  <a:lnTo>
                    <a:pt x="567" y="274"/>
                  </a:lnTo>
                  <a:cubicBezTo>
                    <a:pt x="567" y="107"/>
                    <a:pt x="467" y="7"/>
                    <a:pt x="334" y="7"/>
                  </a:cubicBezTo>
                  <a:cubicBezTo>
                    <a:pt x="316" y="3"/>
                    <a:pt x="299" y="1"/>
                    <a:pt x="2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865425" y="1884300"/>
              <a:ext cx="47250" cy="53600"/>
            </a:xfrm>
            <a:custGeom>
              <a:avLst/>
              <a:gdLst/>
              <a:ahLst/>
              <a:cxnLst/>
              <a:rect l="l" t="t" r="r" b="b"/>
              <a:pathLst>
                <a:path w="1890" h="2144" extrusionOk="0">
                  <a:moveTo>
                    <a:pt x="1202" y="601"/>
                  </a:moveTo>
                  <a:lnTo>
                    <a:pt x="1202" y="1368"/>
                  </a:lnTo>
                  <a:lnTo>
                    <a:pt x="568" y="1368"/>
                  </a:lnTo>
                  <a:lnTo>
                    <a:pt x="1202" y="601"/>
                  </a:lnTo>
                  <a:close/>
                  <a:moveTo>
                    <a:pt x="1235" y="0"/>
                  </a:moveTo>
                  <a:lnTo>
                    <a:pt x="67" y="1434"/>
                  </a:lnTo>
                  <a:cubicBezTo>
                    <a:pt x="1" y="1535"/>
                    <a:pt x="34" y="1635"/>
                    <a:pt x="101" y="1701"/>
                  </a:cubicBezTo>
                  <a:cubicBezTo>
                    <a:pt x="134" y="1701"/>
                    <a:pt x="168" y="1735"/>
                    <a:pt x="201" y="1735"/>
                  </a:cubicBezTo>
                  <a:lnTo>
                    <a:pt x="1202" y="1735"/>
                  </a:lnTo>
                  <a:lnTo>
                    <a:pt x="1202" y="1968"/>
                  </a:lnTo>
                  <a:cubicBezTo>
                    <a:pt x="1202" y="2085"/>
                    <a:pt x="1285" y="2143"/>
                    <a:pt x="1368" y="2143"/>
                  </a:cubicBezTo>
                  <a:cubicBezTo>
                    <a:pt x="1452" y="2143"/>
                    <a:pt x="1535" y="2085"/>
                    <a:pt x="1535" y="1968"/>
                  </a:cubicBezTo>
                  <a:lnTo>
                    <a:pt x="1535" y="1735"/>
                  </a:lnTo>
                  <a:lnTo>
                    <a:pt x="1569" y="1735"/>
                  </a:lnTo>
                  <a:cubicBezTo>
                    <a:pt x="1669" y="1735"/>
                    <a:pt x="1769" y="1668"/>
                    <a:pt x="1769" y="1568"/>
                  </a:cubicBezTo>
                  <a:cubicBezTo>
                    <a:pt x="1890" y="1398"/>
                    <a:pt x="1729" y="1211"/>
                    <a:pt x="1568" y="1211"/>
                  </a:cubicBezTo>
                  <a:cubicBezTo>
                    <a:pt x="1508" y="1211"/>
                    <a:pt x="1447" y="1237"/>
                    <a:pt x="1402" y="1301"/>
                  </a:cubicBezTo>
                  <a:lnTo>
                    <a:pt x="1368" y="1301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946325" y="1883125"/>
              <a:ext cx="47550" cy="54775"/>
            </a:xfrm>
            <a:custGeom>
              <a:avLst/>
              <a:gdLst/>
              <a:ahLst/>
              <a:cxnLst/>
              <a:rect l="l" t="t" r="r" b="b"/>
              <a:pathLst>
                <a:path w="1902" h="2191" extrusionOk="0">
                  <a:moveTo>
                    <a:pt x="1655" y="1"/>
                  </a:moveTo>
                  <a:cubicBezTo>
                    <a:pt x="1617" y="1"/>
                    <a:pt x="1593" y="32"/>
                    <a:pt x="1568" y="80"/>
                  </a:cubicBezTo>
                  <a:lnTo>
                    <a:pt x="934" y="948"/>
                  </a:lnTo>
                  <a:lnTo>
                    <a:pt x="301" y="80"/>
                  </a:lnTo>
                  <a:cubicBezTo>
                    <a:pt x="267" y="14"/>
                    <a:pt x="234" y="14"/>
                    <a:pt x="167" y="14"/>
                  </a:cubicBezTo>
                  <a:cubicBezTo>
                    <a:pt x="67" y="14"/>
                    <a:pt x="0" y="80"/>
                    <a:pt x="0" y="181"/>
                  </a:cubicBezTo>
                  <a:lnTo>
                    <a:pt x="0" y="2015"/>
                  </a:lnTo>
                  <a:cubicBezTo>
                    <a:pt x="0" y="2132"/>
                    <a:pt x="92" y="2190"/>
                    <a:pt x="184" y="2190"/>
                  </a:cubicBezTo>
                  <a:cubicBezTo>
                    <a:pt x="276" y="2190"/>
                    <a:pt x="367" y="2132"/>
                    <a:pt x="367" y="2015"/>
                  </a:cubicBezTo>
                  <a:lnTo>
                    <a:pt x="367" y="714"/>
                  </a:lnTo>
                  <a:lnTo>
                    <a:pt x="801" y="1348"/>
                  </a:lnTo>
                  <a:cubicBezTo>
                    <a:pt x="834" y="1381"/>
                    <a:pt x="901" y="1415"/>
                    <a:pt x="934" y="1415"/>
                  </a:cubicBezTo>
                  <a:cubicBezTo>
                    <a:pt x="1001" y="1415"/>
                    <a:pt x="1068" y="1381"/>
                    <a:pt x="1101" y="1348"/>
                  </a:cubicBezTo>
                  <a:lnTo>
                    <a:pt x="1535" y="681"/>
                  </a:lnTo>
                  <a:lnTo>
                    <a:pt x="1535" y="2015"/>
                  </a:lnTo>
                  <a:cubicBezTo>
                    <a:pt x="1535" y="2115"/>
                    <a:pt x="1602" y="2182"/>
                    <a:pt x="1702" y="2182"/>
                  </a:cubicBezTo>
                  <a:cubicBezTo>
                    <a:pt x="1802" y="2182"/>
                    <a:pt x="1868" y="2115"/>
                    <a:pt x="1902" y="2015"/>
                  </a:cubicBezTo>
                  <a:lnTo>
                    <a:pt x="1902" y="147"/>
                  </a:lnTo>
                  <a:cubicBezTo>
                    <a:pt x="1868" y="80"/>
                    <a:pt x="1802" y="14"/>
                    <a:pt x="1702" y="14"/>
                  </a:cubicBezTo>
                  <a:cubicBezTo>
                    <a:pt x="1684" y="5"/>
                    <a:pt x="1668" y="1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4007200" y="1898475"/>
              <a:ext cx="37550" cy="39200"/>
            </a:xfrm>
            <a:custGeom>
              <a:avLst/>
              <a:gdLst/>
              <a:ahLst/>
              <a:cxnLst/>
              <a:rect l="l" t="t" r="r" b="b"/>
              <a:pathLst>
                <a:path w="1502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35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35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34" y="1234"/>
                    <a:pt x="534" y="1201"/>
                    <a:pt x="467" y="1101"/>
                  </a:cubicBezTo>
                  <a:cubicBezTo>
                    <a:pt x="367" y="1034"/>
                    <a:pt x="334" y="901"/>
                    <a:pt x="334" y="801"/>
                  </a:cubicBezTo>
                  <a:cubicBezTo>
                    <a:pt x="334" y="667"/>
                    <a:pt x="367" y="567"/>
                    <a:pt x="467" y="467"/>
                  </a:cubicBezTo>
                  <a:cubicBezTo>
                    <a:pt x="534" y="367"/>
                    <a:pt x="634" y="334"/>
                    <a:pt x="768" y="334"/>
                  </a:cubicBezTo>
                  <a:close/>
                  <a:moveTo>
                    <a:pt x="768" y="0"/>
                  </a:moveTo>
                  <a:cubicBezTo>
                    <a:pt x="568" y="0"/>
                    <a:pt x="367" y="100"/>
                    <a:pt x="234" y="234"/>
                  </a:cubicBezTo>
                  <a:cubicBezTo>
                    <a:pt x="67" y="400"/>
                    <a:pt x="0" y="567"/>
                    <a:pt x="0" y="801"/>
                  </a:cubicBezTo>
                  <a:cubicBezTo>
                    <a:pt x="0" y="1001"/>
                    <a:pt x="101" y="1201"/>
                    <a:pt x="234" y="1334"/>
                  </a:cubicBezTo>
                  <a:cubicBezTo>
                    <a:pt x="367" y="1501"/>
                    <a:pt x="568" y="1568"/>
                    <a:pt x="768" y="1568"/>
                  </a:cubicBezTo>
                  <a:cubicBezTo>
                    <a:pt x="901" y="1568"/>
                    <a:pt x="1068" y="1535"/>
                    <a:pt x="1168" y="1435"/>
                  </a:cubicBezTo>
                  <a:cubicBezTo>
                    <a:pt x="1201" y="1501"/>
                    <a:pt x="1268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ubicBezTo>
                    <a:pt x="1268" y="0"/>
                    <a:pt x="1201" y="67"/>
                    <a:pt x="1168" y="134"/>
                  </a:cubicBezTo>
                  <a:cubicBezTo>
                    <a:pt x="1035" y="34"/>
                    <a:pt x="901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4059325" y="1898475"/>
              <a:ext cx="32950" cy="52550"/>
            </a:xfrm>
            <a:custGeom>
              <a:avLst/>
              <a:gdLst/>
              <a:ahLst/>
              <a:cxnLst/>
              <a:rect l="l" t="t" r="r" b="b"/>
              <a:pathLst>
                <a:path w="1318" h="2102" extrusionOk="0">
                  <a:moveTo>
                    <a:pt x="1151" y="0"/>
                  </a:moveTo>
                  <a:cubicBezTo>
                    <a:pt x="1051" y="0"/>
                    <a:pt x="984" y="67"/>
                    <a:pt x="984" y="167"/>
                  </a:cubicBezTo>
                  <a:lnTo>
                    <a:pt x="984" y="901"/>
                  </a:lnTo>
                  <a:cubicBezTo>
                    <a:pt x="984" y="1118"/>
                    <a:pt x="826" y="1226"/>
                    <a:pt x="667" y="1226"/>
                  </a:cubicBezTo>
                  <a:cubicBezTo>
                    <a:pt x="509" y="1226"/>
                    <a:pt x="351" y="1118"/>
                    <a:pt x="351" y="901"/>
                  </a:cubicBezTo>
                  <a:lnTo>
                    <a:pt x="351" y="167"/>
                  </a:lnTo>
                  <a:cubicBezTo>
                    <a:pt x="351" y="67"/>
                    <a:pt x="259" y="17"/>
                    <a:pt x="171" y="17"/>
                  </a:cubicBezTo>
                  <a:cubicBezTo>
                    <a:pt x="84" y="17"/>
                    <a:pt x="0" y="67"/>
                    <a:pt x="17" y="167"/>
                  </a:cubicBezTo>
                  <a:lnTo>
                    <a:pt x="17" y="901"/>
                  </a:lnTo>
                  <a:cubicBezTo>
                    <a:pt x="17" y="1268"/>
                    <a:pt x="284" y="1568"/>
                    <a:pt x="651" y="1568"/>
                  </a:cubicBezTo>
                  <a:cubicBezTo>
                    <a:pt x="751" y="1568"/>
                    <a:pt x="851" y="1535"/>
                    <a:pt x="951" y="1501"/>
                  </a:cubicBezTo>
                  <a:lnTo>
                    <a:pt x="951" y="1501"/>
                  </a:lnTo>
                  <a:cubicBezTo>
                    <a:pt x="918" y="1668"/>
                    <a:pt x="751" y="1768"/>
                    <a:pt x="584" y="1768"/>
                  </a:cubicBezTo>
                  <a:cubicBezTo>
                    <a:pt x="517" y="1768"/>
                    <a:pt x="451" y="1768"/>
                    <a:pt x="384" y="1735"/>
                  </a:cubicBezTo>
                  <a:cubicBezTo>
                    <a:pt x="366" y="1726"/>
                    <a:pt x="346" y="1722"/>
                    <a:pt x="324" y="1722"/>
                  </a:cubicBezTo>
                  <a:cubicBezTo>
                    <a:pt x="266" y="1722"/>
                    <a:pt x="199" y="1753"/>
                    <a:pt x="150" y="1802"/>
                  </a:cubicBezTo>
                  <a:cubicBezTo>
                    <a:pt x="117" y="1902"/>
                    <a:pt x="150" y="2002"/>
                    <a:pt x="250" y="2035"/>
                  </a:cubicBezTo>
                  <a:cubicBezTo>
                    <a:pt x="351" y="2068"/>
                    <a:pt x="451" y="2102"/>
                    <a:pt x="551" y="2102"/>
                  </a:cubicBezTo>
                  <a:cubicBezTo>
                    <a:pt x="984" y="2102"/>
                    <a:pt x="1318" y="1768"/>
                    <a:pt x="1318" y="1368"/>
                  </a:cubicBezTo>
                  <a:lnTo>
                    <a:pt x="1318" y="167"/>
                  </a:lnTo>
                  <a:cubicBezTo>
                    <a:pt x="1318" y="67"/>
                    <a:pt x="1251" y="0"/>
                    <a:pt x="1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2531975" y="794350"/>
              <a:ext cx="483700" cy="361100"/>
            </a:xfrm>
            <a:custGeom>
              <a:avLst/>
              <a:gdLst/>
              <a:ahLst/>
              <a:cxnLst/>
              <a:rect l="l" t="t" r="r" b="b"/>
              <a:pathLst>
                <a:path w="19348" h="14444" extrusionOk="0">
                  <a:moveTo>
                    <a:pt x="1" y="0"/>
                  </a:moveTo>
                  <a:lnTo>
                    <a:pt x="1" y="14444"/>
                  </a:lnTo>
                  <a:lnTo>
                    <a:pt x="19348" y="14444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2681250" y="1147494"/>
              <a:ext cx="184325" cy="100100"/>
            </a:xfrm>
            <a:custGeom>
              <a:avLst/>
              <a:gdLst/>
              <a:ahLst/>
              <a:cxnLst/>
              <a:rect l="l" t="t" r="r" b="b"/>
              <a:pathLst>
                <a:path w="7373" h="4004" extrusionOk="0">
                  <a:moveTo>
                    <a:pt x="1" y="1"/>
                  </a:moveTo>
                  <a:lnTo>
                    <a:pt x="3703" y="4004"/>
                  </a:lnTo>
                  <a:lnTo>
                    <a:pt x="73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647050" y="869600"/>
              <a:ext cx="253550" cy="210800"/>
            </a:xfrm>
            <a:custGeom>
              <a:avLst/>
              <a:gdLst/>
              <a:ahLst/>
              <a:cxnLst/>
              <a:rect l="l" t="t" r="r" b="b"/>
              <a:pathLst>
                <a:path w="10142" h="8432" extrusionOk="0">
                  <a:moveTo>
                    <a:pt x="7611" y="0"/>
                  </a:moveTo>
                  <a:cubicBezTo>
                    <a:pt x="5918" y="0"/>
                    <a:pt x="5071" y="2594"/>
                    <a:pt x="5071" y="2594"/>
                  </a:cubicBezTo>
                  <a:cubicBezTo>
                    <a:pt x="5071" y="2594"/>
                    <a:pt x="4218" y="8"/>
                    <a:pt x="2487" y="8"/>
                  </a:cubicBezTo>
                  <a:cubicBezTo>
                    <a:pt x="2312" y="8"/>
                    <a:pt x="2129" y="34"/>
                    <a:pt x="1936" y="92"/>
                  </a:cubicBezTo>
                  <a:cubicBezTo>
                    <a:pt x="68" y="693"/>
                    <a:pt x="1" y="3428"/>
                    <a:pt x="1302" y="5196"/>
                  </a:cubicBezTo>
                  <a:cubicBezTo>
                    <a:pt x="2303" y="6530"/>
                    <a:pt x="3604" y="7631"/>
                    <a:pt x="5071" y="8432"/>
                  </a:cubicBezTo>
                  <a:cubicBezTo>
                    <a:pt x="6539" y="7631"/>
                    <a:pt x="7807" y="6530"/>
                    <a:pt x="8807" y="5196"/>
                  </a:cubicBezTo>
                  <a:cubicBezTo>
                    <a:pt x="10142" y="3428"/>
                    <a:pt x="10075" y="693"/>
                    <a:pt x="8173" y="92"/>
                  </a:cubicBezTo>
                  <a:cubicBezTo>
                    <a:pt x="7976" y="29"/>
                    <a:pt x="7789" y="0"/>
                    <a:pt x="7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4470025" y="1720850"/>
              <a:ext cx="482875" cy="361100"/>
            </a:xfrm>
            <a:custGeom>
              <a:avLst/>
              <a:gdLst/>
              <a:ahLst/>
              <a:cxnLst/>
              <a:rect l="l" t="t" r="r" b="b"/>
              <a:pathLst>
                <a:path w="19315" h="14444" extrusionOk="0">
                  <a:moveTo>
                    <a:pt x="1" y="0"/>
                  </a:moveTo>
                  <a:lnTo>
                    <a:pt x="1" y="14444"/>
                  </a:lnTo>
                  <a:lnTo>
                    <a:pt x="19314" y="14444"/>
                  </a:lnTo>
                  <a:lnTo>
                    <a:pt x="19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619300" y="2066059"/>
              <a:ext cx="184325" cy="100100"/>
            </a:xfrm>
            <a:custGeom>
              <a:avLst/>
              <a:gdLst/>
              <a:ahLst/>
              <a:cxnLst/>
              <a:rect l="l" t="t" r="r" b="b"/>
              <a:pathLst>
                <a:path w="7373" h="4004" extrusionOk="0">
                  <a:moveTo>
                    <a:pt x="1" y="1"/>
                  </a:moveTo>
                  <a:lnTo>
                    <a:pt x="3670" y="4004"/>
                  </a:lnTo>
                  <a:lnTo>
                    <a:pt x="73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645150" y="1796725"/>
              <a:ext cx="115950" cy="99100"/>
            </a:xfrm>
            <a:custGeom>
              <a:avLst/>
              <a:gdLst/>
              <a:ahLst/>
              <a:cxnLst/>
              <a:rect l="l" t="t" r="r" b="b"/>
              <a:pathLst>
                <a:path w="4638" h="3964" extrusionOk="0">
                  <a:moveTo>
                    <a:pt x="2636" y="1"/>
                  </a:moveTo>
                  <a:cubicBezTo>
                    <a:pt x="868" y="1"/>
                    <a:pt x="1" y="2135"/>
                    <a:pt x="1235" y="3370"/>
                  </a:cubicBezTo>
                  <a:cubicBezTo>
                    <a:pt x="1645" y="3780"/>
                    <a:pt x="2147" y="3963"/>
                    <a:pt x="2637" y="3963"/>
                  </a:cubicBezTo>
                  <a:cubicBezTo>
                    <a:pt x="3661" y="3963"/>
                    <a:pt x="4637" y="3164"/>
                    <a:pt x="4637" y="1969"/>
                  </a:cubicBezTo>
                  <a:cubicBezTo>
                    <a:pt x="4637" y="868"/>
                    <a:pt x="3737" y="1"/>
                    <a:pt x="2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607625" y="1910150"/>
              <a:ext cx="208500" cy="95925"/>
            </a:xfrm>
            <a:custGeom>
              <a:avLst/>
              <a:gdLst/>
              <a:ahLst/>
              <a:cxnLst/>
              <a:rect l="l" t="t" r="r" b="b"/>
              <a:pathLst>
                <a:path w="8340" h="3837" extrusionOk="0">
                  <a:moveTo>
                    <a:pt x="4170" y="0"/>
                  </a:moveTo>
                  <a:cubicBezTo>
                    <a:pt x="2102" y="0"/>
                    <a:pt x="1035" y="667"/>
                    <a:pt x="634" y="1268"/>
                  </a:cubicBezTo>
                  <a:cubicBezTo>
                    <a:pt x="201" y="1868"/>
                    <a:pt x="1" y="3836"/>
                    <a:pt x="1" y="3836"/>
                  </a:cubicBezTo>
                  <a:lnTo>
                    <a:pt x="8340" y="3836"/>
                  </a:lnTo>
                  <a:cubicBezTo>
                    <a:pt x="8340" y="3836"/>
                    <a:pt x="8106" y="1835"/>
                    <a:pt x="7706" y="1268"/>
                  </a:cubicBezTo>
                  <a:cubicBezTo>
                    <a:pt x="7306" y="667"/>
                    <a:pt x="6205" y="0"/>
                    <a:pt x="4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2256775" y="2257900"/>
              <a:ext cx="694700" cy="2259125"/>
            </a:xfrm>
            <a:custGeom>
              <a:avLst/>
              <a:gdLst/>
              <a:ahLst/>
              <a:cxnLst/>
              <a:rect l="l" t="t" r="r" b="b"/>
              <a:pathLst>
                <a:path w="27788" h="90365" extrusionOk="0">
                  <a:moveTo>
                    <a:pt x="1" y="0"/>
                  </a:moveTo>
                  <a:cubicBezTo>
                    <a:pt x="1" y="0"/>
                    <a:pt x="9041" y="45499"/>
                    <a:pt x="9708" y="48902"/>
                  </a:cubicBezTo>
                  <a:cubicBezTo>
                    <a:pt x="9841" y="49636"/>
                    <a:pt x="9307" y="90365"/>
                    <a:pt x="9307" y="90365"/>
                  </a:cubicBezTo>
                  <a:lnTo>
                    <a:pt x="26153" y="90365"/>
                  </a:lnTo>
                  <a:cubicBezTo>
                    <a:pt x="26153" y="90365"/>
                    <a:pt x="27787" y="54773"/>
                    <a:pt x="26987" y="48068"/>
                  </a:cubicBezTo>
                  <a:cubicBezTo>
                    <a:pt x="26186" y="41330"/>
                    <a:pt x="15912" y="0"/>
                    <a:pt x="15912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2256775" y="2257900"/>
              <a:ext cx="540425" cy="622950"/>
            </a:xfrm>
            <a:custGeom>
              <a:avLst/>
              <a:gdLst/>
              <a:ahLst/>
              <a:cxnLst/>
              <a:rect l="l" t="t" r="r" b="b"/>
              <a:pathLst>
                <a:path w="21617" h="24918" extrusionOk="0">
                  <a:moveTo>
                    <a:pt x="1" y="0"/>
                  </a:moveTo>
                  <a:lnTo>
                    <a:pt x="3703" y="24918"/>
                  </a:lnTo>
                  <a:lnTo>
                    <a:pt x="21616" y="22750"/>
                  </a:lnTo>
                  <a:lnTo>
                    <a:pt x="15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2363525" y="2751450"/>
              <a:ext cx="375275" cy="46850"/>
            </a:xfrm>
            <a:custGeom>
              <a:avLst/>
              <a:gdLst/>
              <a:ahLst/>
              <a:cxnLst/>
              <a:rect l="l" t="t" r="r" b="b"/>
              <a:pathLst>
                <a:path w="15011" h="1874" extrusionOk="0">
                  <a:moveTo>
                    <a:pt x="14964" y="0"/>
                  </a:moveTo>
                  <a:cubicBezTo>
                    <a:pt x="14959" y="0"/>
                    <a:pt x="14952" y="2"/>
                    <a:pt x="14945" y="6"/>
                  </a:cubicBezTo>
                  <a:cubicBezTo>
                    <a:pt x="13844" y="39"/>
                    <a:pt x="12743" y="172"/>
                    <a:pt x="11642" y="272"/>
                  </a:cubicBezTo>
                  <a:cubicBezTo>
                    <a:pt x="9741" y="473"/>
                    <a:pt x="7839" y="673"/>
                    <a:pt x="5905" y="906"/>
                  </a:cubicBezTo>
                  <a:cubicBezTo>
                    <a:pt x="3970" y="1106"/>
                    <a:pt x="2002" y="1340"/>
                    <a:pt x="101" y="1740"/>
                  </a:cubicBezTo>
                  <a:cubicBezTo>
                    <a:pt x="1" y="1740"/>
                    <a:pt x="1" y="1874"/>
                    <a:pt x="101" y="1874"/>
                  </a:cubicBezTo>
                  <a:cubicBezTo>
                    <a:pt x="1201" y="1840"/>
                    <a:pt x="2302" y="1740"/>
                    <a:pt x="3403" y="1640"/>
                  </a:cubicBezTo>
                  <a:cubicBezTo>
                    <a:pt x="5338" y="1407"/>
                    <a:pt x="7239" y="1173"/>
                    <a:pt x="9174" y="940"/>
                  </a:cubicBezTo>
                  <a:cubicBezTo>
                    <a:pt x="11108" y="673"/>
                    <a:pt x="13043" y="473"/>
                    <a:pt x="14945" y="106"/>
                  </a:cubicBezTo>
                  <a:cubicBezTo>
                    <a:pt x="15004" y="106"/>
                    <a:pt x="15010" y="0"/>
                    <a:pt x="14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2316300" y="2293675"/>
              <a:ext cx="120625" cy="462725"/>
            </a:xfrm>
            <a:custGeom>
              <a:avLst/>
              <a:gdLst/>
              <a:ahLst/>
              <a:cxnLst/>
              <a:rect l="l" t="t" r="r" b="b"/>
              <a:pathLst>
                <a:path w="4825" h="18509" extrusionOk="0">
                  <a:moveTo>
                    <a:pt x="57" y="1"/>
                  </a:moveTo>
                  <a:cubicBezTo>
                    <a:pt x="31" y="1"/>
                    <a:pt x="1" y="29"/>
                    <a:pt x="22" y="70"/>
                  </a:cubicBezTo>
                  <a:cubicBezTo>
                    <a:pt x="322" y="1438"/>
                    <a:pt x="655" y="2806"/>
                    <a:pt x="989" y="4173"/>
                  </a:cubicBezTo>
                  <a:cubicBezTo>
                    <a:pt x="1589" y="6575"/>
                    <a:pt x="2190" y="8977"/>
                    <a:pt x="2824" y="11345"/>
                  </a:cubicBezTo>
                  <a:cubicBezTo>
                    <a:pt x="3124" y="12546"/>
                    <a:pt x="3424" y="13747"/>
                    <a:pt x="3758" y="14948"/>
                  </a:cubicBezTo>
                  <a:cubicBezTo>
                    <a:pt x="4024" y="16148"/>
                    <a:pt x="4358" y="17316"/>
                    <a:pt x="4792" y="18483"/>
                  </a:cubicBezTo>
                  <a:cubicBezTo>
                    <a:pt x="4792" y="18500"/>
                    <a:pt x="4800" y="18508"/>
                    <a:pt x="4808" y="18508"/>
                  </a:cubicBezTo>
                  <a:cubicBezTo>
                    <a:pt x="4817" y="18508"/>
                    <a:pt x="4825" y="18500"/>
                    <a:pt x="4825" y="18483"/>
                  </a:cubicBezTo>
                  <a:cubicBezTo>
                    <a:pt x="4725" y="17783"/>
                    <a:pt x="4591" y="17082"/>
                    <a:pt x="4391" y="16415"/>
                  </a:cubicBezTo>
                  <a:cubicBezTo>
                    <a:pt x="4225" y="15748"/>
                    <a:pt x="4058" y="15048"/>
                    <a:pt x="3891" y="14380"/>
                  </a:cubicBezTo>
                  <a:cubicBezTo>
                    <a:pt x="2690" y="9577"/>
                    <a:pt x="1423" y="4807"/>
                    <a:pt x="88" y="37"/>
                  </a:cubicBezTo>
                  <a:cubicBezTo>
                    <a:pt x="88" y="11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2487775" y="4240150"/>
              <a:ext cx="757250" cy="666475"/>
            </a:xfrm>
            <a:custGeom>
              <a:avLst/>
              <a:gdLst/>
              <a:ahLst/>
              <a:cxnLst/>
              <a:rect l="l" t="t" r="r" b="b"/>
              <a:pathLst>
                <a:path w="30290" h="26659" extrusionOk="0">
                  <a:moveTo>
                    <a:pt x="101" y="0"/>
                  </a:moveTo>
                  <a:cubicBezTo>
                    <a:pt x="101" y="0"/>
                    <a:pt x="1" y="4870"/>
                    <a:pt x="34" y="10408"/>
                  </a:cubicBezTo>
                  <a:cubicBezTo>
                    <a:pt x="67" y="11642"/>
                    <a:pt x="101" y="12910"/>
                    <a:pt x="101" y="14177"/>
                  </a:cubicBezTo>
                  <a:cubicBezTo>
                    <a:pt x="101" y="15245"/>
                    <a:pt x="134" y="16279"/>
                    <a:pt x="168" y="17279"/>
                  </a:cubicBezTo>
                  <a:cubicBezTo>
                    <a:pt x="268" y="21949"/>
                    <a:pt x="501" y="25819"/>
                    <a:pt x="868" y="26086"/>
                  </a:cubicBezTo>
                  <a:cubicBezTo>
                    <a:pt x="1518" y="26484"/>
                    <a:pt x="12236" y="26658"/>
                    <a:pt x="20341" y="26658"/>
                  </a:cubicBezTo>
                  <a:cubicBezTo>
                    <a:pt x="25131" y="26658"/>
                    <a:pt x="29008" y="26597"/>
                    <a:pt x="29355" y="26486"/>
                  </a:cubicBezTo>
                  <a:cubicBezTo>
                    <a:pt x="30289" y="26186"/>
                    <a:pt x="29488" y="23484"/>
                    <a:pt x="28454" y="22683"/>
                  </a:cubicBezTo>
                  <a:cubicBezTo>
                    <a:pt x="27420" y="21883"/>
                    <a:pt x="17280" y="17279"/>
                    <a:pt x="17280" y="17279"/>
                  </a:cubicBezTo>
                  <a:lnTo>
                    <a:pt x="17380" y="14177"/>
                  </a:lnTo>
                  <a:lnTo>
                    <a:pt x="17380" y="10408"/>
                  </a:lnTo>
                  <a:lnTo>
                    <a:pt x="17380" y="0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2488625" y="4500325"/>
              <a:ext cx="756400" cy="406300"/>
            </a:xfrm>
            <a:custGeom>
              <a:avLst/>
              <a:gdLst/>
              <a:ahLst/>
              <a:cxnLst/>
              <a:rect l="l" t="t" r="r" b="b"/>
              <a:pathLst>
                <a:path w="30256" h="16252" extrusionOk="0">
                  <a:moveTo>
                    <a:pt x="0" y="1"/>
                  </a:moveTo>
                  <a:cubicBezTo>
                    <a:pt x="33" y="1235"/>
                    <a:pt x="67" y="2503"/>
                    <a:pt x="67" y="3770"/>
                  </a:cubicBezTo>
                  <a:cubicBezTo>
                    <a:pt x="67" y="4838"/>
                    <a:pt x="100" y="5872"/>
                    <a:pt x="134" y="6872"/>
                  </a:cubicBezTo>
                  <a:cubicBezTo>
                    <a:pt x="234" y="11542"/>
                    <a:pt x="467" y="15412"/>
                    <a:pt x="834" y="15679"/>
                  </a:cubicBezTo>
                  <a:cubicBezTo>
                    <a:pt x="1484" y="16077"/>
                    <a:pt x="12202" y="16251"/>
                    <a:pt x="20307" y="16251"/>
                  </a:cubicBezTo>
                  <a:cubicBezTo>
                    <a:pt x="25097" y="16251"/>
                    <a:pt x="28974" y="16190"/>
                    <a:pt x="29321" y="16079"/>
                  </a:cubicBezTo>
                  <a:cubicBezTo>
                    <a:pt x="30255" y="15779"/>
                    <a:pt x="29454" y="13077"/>
                    <a:pt x="28420" y="12276"/>
                  </a:cubicBezTo>
                  <a:cubicBezTo>
                    <a:pt x="27386" y="11476"/>
                    <a:pt x="17246" y="6872"/>
                    <a:pt x="17246" y="6872"/>
                  </a:cubicBezTo>
                  <a:lnTo>
                    <a:pt x="17346" y="3770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2487775" y="4593725"/>
              <a:ext cx="759750" cy="313750"/>
            </a:xfrm>
            <a:custGeom>
              <a:avLst/>
              <a:gdLst/>
              <a:ahLst/>
              <a:cxnLst/>
              <a:rect l="l" t="t" r="r" b="b"/>
              <a:pathLst>
                <a:path w="30390" h="12550" extrusionOk="0">
                  <a:moveTo>
                    <a:pt x="1" y="1"/>
                  </a:moveTo>
                  <a:cubicBezTo>
                    <a:pt x="101" y="6005"/>
                    <a:pt x="334" y="11676"/>
                    <a:pt x="801" y="11976"/>
                  </a:cubicBezTo>
                  <a:cubicBezTo>
                    <a:pt x="1001" y="12109"/>
                    <a:pt x="2302" y="12209"/>
                    <a:pt x="4237" y="12310"/>
                  </a:cubicBezTo>
                  <a:cubicBezTo>
                    <a:pt x="5638" y="12343"/>
                    <a:pt x="7406" y="12410"/>
                    <a:pt x="9307" y="12443"/>
                  </a:cubicBezTo>
                  <a:cubicBezTo>
                    <a:pt x="12869" y="12515"/>
                    <a:pt x="17003" y="12550"/>
                    <a:pt x="20599" y="12550"/>
                  </a:cubicBezTo>
                  <a:cubicBezTo>
                    <a:pt x="25322" y="12550"/>
                    <a:pt x="29114" y="12490"/>
                    <a:pt x="29455" y="12376"/>
                  </a:cubicBezTo>
                  <a:cubicBezTo>
                    <a:pt x="30389" y="12076"/>
                    <a:pt x="29589" y="9374"/>
                    <a:pt x="28554" y="8540"/>
                  </a:cubicBezTo>
                  <a:cubicBezTo>
                    <a:pt x="27487" y="7706"/>
                    <a:pt x="17280" y="3136"/>
                    <a:pt x="17280" y="3136"/>
                  </a:cubicBezTo>
                  <a:lnTo>
                    <a:pt x="173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2539475" y="4874100"/>
              <a:ext cx="677175" cy="7600"/>
            </a:xfrm>
            <a:custGeom>
              <a:avLst/>
              <a:gdLst/>
              <a:ahLst/>
              <a:cxnLst/>
              <a:rect l="l" t="t" r="r" b="b"/>
              <a:pathLst>
                <a:path w="27087" h="304" extrusionOk="0">
                  <a:moveTo>
                    <a:pt x="11862" y="1"/>
                  </a:moveTo>
                  <a:cubicBezTo>
                    <a:pt x="6813" y="1"/>
                    <a:pt x="2037" y="37"/>
                    <a:pt x="34" y="127"/>
                  </a:cubicBezTo>
                  <a:cubicBezTo>
                    <a:pt x="1" y="127"/>
                    <a:pt x="1" y="161"/>
                    <a:pt x="34" y="161"/>
                  </a:cubicBezTo>
                  <a:cubicBezTo>
                    <a:pt x="2041" y="266"/>
                    <a:pt x="6831" y="304"/>
                    <a:pt x="11890" y="304"/>
                  </a:cubicBezTo>
                  <a:cubicBezTo>
                    <a:pt x="18017" y="304"/>
                    <a:pt x="24539" y="249"/>
                    <a:pt x="26987" y="194"/>
                  </a:cubicBezTo>
                  <a:cubicBezTo>
                    <a:pt x="27087" y="161"/>
                    <a:pt x="27087" y="127"/>
                    <a:pt x="26987" y="127"/>
                  </a:cubicBezTo>
                  <a:cubicBezTo>
                    <a:pt x="24535" y="54"/>
                    <a:pt x="17997" y="1"/>
                    <a:pt x="11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2803125" y="4644500"/>
              <a:ext cx="135825" cy="35325"/>
            </a:xfrm>
            <a:custGeom>
              <a:avLst/>
              <a:gdLst/>
              <a:ahLst/>
              <a:cxnLst/>
              <a:rect l="l" t="t" r="r" b="b"/>
              <a:pathLst>
                <a:path w="5433" h="1413" extrusionOk="0">
                  <a:moveTo>
                    <a:pt x="3837" y="1"/>
                  </a:moveTo>
                  <a:cubicBezTo>
                    <a:pt x="2453" y="1"/>
                    <a:pt x="1034" y="374"/>
                    <a:pt x="29" y="1305"/>
                  </a:cubicBezTo>
                  <a:cubicBezTo>
                    <a:pt x="0" y="1334"/>
                    <a:pt x="21" y="1412"/>
                    <a:pt x="91" y="1412"/>
                  </a:cubicBezTo>
                  <a:cubicBezTo>
                    <a:pt x="103" y="1412"/>
                    <a:pt x="115" y="1410"/>
                    <a:pt x="129" y="1406"/>
                  </a:cubicBezTo>
                  <a:cubicBezTo>
                    <a:pt x="1797" y="872"/>
                    <a:pt x="3532" y="505"/>
                    <a:pt x="5300" y="338"/>
                  </a:cubicBezTo>
                  <a:cubicBezTo>
                    <a:pt x="5400" y="338"/>
                    <a:pt x="5433" y="138"/>
                    <a:pt x="5300" y="138"/>
                  </a:cubicBezTo>
                  <a:cubicBezTo>
                    <a:pt x="4831" y="49"/>
                    <a:pt x="4336" y="1"/>
                    <a:pt x="3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2834700" y="4663000"/>
              <a:ext cx="136775" cy="35825"/>
            </a:xfrm>
            <a:custGeom>
              <a:avLst/>
              <a:gdLst/>
              <a:ahLst/>
              <a:cxnLst/>
              <a:rect l="l" t="t" r="r" b="b"/>
              <a:pathLst>
                <a:path w="5471" h="1433" extrusionOk="0">
                  <a:moveTo>
                    <a:pt x="3894" y="0"/>
                  </a:moveTo>
                  <a:cubicBezTo>
                    <a:pt x="2494" y="0"/>
                    <a:pt x="1051" y="390"/>
                    <a:pt x="34" y="1333"/>
                  </a:cubicBezTo>
                  <a:cubicBezTo>
                    <a:pt x="0" y="1366"/>
                    <a:pt x="34" y="1433"/>
                    <a:pt x="134" y="1433"/>
                  </a:cubicBezTo>
                  <a:cubicBezTo>
                    <a:pt x="1802" y="899"/>
                    <a:pt x="3536" y="532"/>
                    <a:pt x="5304" y="365"/>
                  </a:cubicBezTo>
                  <a:cubicBezTo>
                    <a:pt x="5438" y="365"/>
                    <a:pt x="5471" y="132"/>
                    <a:pt x="5304" y="132"/>
                  </a:cubicBezTo>
                  <a:cubicBezTo>
                    <a:pt x="4852" y="46"/>
                    <a:pt x="4375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2866375" y="4682175"/>
              <a:ext cx="135975" cy="35825"/>
            </a:xfrm>
            <a:custGeom>
              <a:avLst/>
              <a:gdLst/>
              <a:ahLst/>
              <a:cxnLst/>
              <a:rect l="l" t="t" r="r" b="b"/>
              <a:pathLst>
                <a:path w="5439" h="1433" extrusionOk="0">
                  <a:moveTo>
                    <a:pt x="3894" y="1"/>
                  </a:moveTo>
                  <a:cubicBezTo>
                    <a:pt x="2494" y="1"/>
                    <a:pt x="1052" y="390"/>
                    <a:pt x="34" y="1333"/>
                  </a:cubicBezTo>
                  <a:cubicBezTo>
                    <a:pt x="1" y="1366"/>
                    <a:pt x="34" y="1433"/>
                    <a:pt x="101" y="1433"/>
                  </a:cubicBezTo>
                  <a:cubicBezTo>
                    <a:pt x="1802" y="899"/>
                    <a:pt x="3537" y="532"/>
                    <a:pt x="5305" y="366"/>
                  </a:cubicBezTo>
                  <a:cubicBezTo>
                    <a:pt x="5438" y="332"/>
                    <a:pt x="5438" y="165"/>
                    <a:pt x="5305" y="132"/>
                  </a:cubicBezTo>
                  <a:cubicBezTo>
                    <a:pt x="4852" y="47"/>
                    <a:pt x="4376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2898075" y="4701350"/>
              <a:ext cx="135125" cy="35850"/>
            </a:xfrm>
            <a:custGeom>
              <a:avLst/>
              <a:gdLst/>
              <a:ahLst/>
              <a:cxnLst/>
              <a:rect l="l" t="t" r="r" b="b"/>
              <a:pathLst>
                <a:path w="5405" h="1434" extrusionOk="0">
                  <a:moveTo>
                    <a:pt x="3894" y="1"/>
                  </a:moveTo>
                  <a:cubicBezTo>
                    <a:pt x="2494" y="1"/>
                    <a:pt x="1051" y="390"/>
                    <a:pt x="34" y="1333"/>
                  </a:cubicBezTo>
                  <a:cubicBezTo>
                    <a:pt x="0" y="1366"/>
                    <a:pt x="34" y="1433"/>
                    <a:pt x="134" y="1433"/>
                  </a:cubicBezTo>
                  <a:cubicBezTo>
                    <a:pt x="1802" y="899"/>
                    <a:pt x="3536" y="533"/>
                    <a:pt x="5304" y="366"/>
                  </a:cubicBezTo>
                  <a:cubicBezTo>
                    <a:pt x="5404" y="299"/>
                    <a:pt x="5404" y="199"/>
                    <a:pt x="5304" y="132"/>
                  </a:cubicBezTo>
                  <a:cubicBezTo>
                    <a:pt x="4852" y="47"/>
                    <a:pt x="4375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2881400" y="4531550"/>
              <a:ext cx="151800" cy="124075"/>
            </a:xfrm>
            <a:custGeom>
              <a:avLst/>
              <a:gdLst/>
              <a:ahLst/>
              <a:cxnLst/>
              <a:rect l="l" t="t" r="r" b="b"/>
              <a:pathLst>
                <a:path w="6072" h="4963" extrusionOk="0">
                  <a:moveTo>
                    <a:pt x="4450" y="523"/>
                  </a:moveTo>
                  <a:cubicBezTo>
                    <a:pt x="4906" y="523"/>
                    <a:pt x="5237" y="798"/>
                    <a:pt x="5104" y="1654"/>
                  </a:cubicBezTo>
                  <a:cubicBezTo>
                    <a:pt x="4904" y="2721"/>
                    <a:pt x="3203" y="3355"/>
                    <a:pt x="2369" y="3689"/>
                  </a:cubicBezTo>
                  <a:cubicBezTo>
                    <a:pt x="1635" y="3989"/>
                    <a:pt x="934" y="4222"/>
                    <a:pt x="234" y="4523"/>
                  </a:cubicBezTo>
                  <a:cubicBezTo>
                    <a:pt x="734" y="3722"/>
                    <a:pt x="1268" y="2955"/>
                    <a:pt x="1868" y="2221"/>
                  </a:cubicBezTo>
                  <a:cubicBezTo>
                    <a:pt x="2169" y="1854"/>
                    <a:pt x="2469" y="1520"/>
                    <a:pt x="2802" y="1220"/>
                  </a:cubicBezTo>
                  <a:cubicBezTo>
                    <a:pt x="3100" y="960"/>
                    <a:pt x="3875" y="523"/>
                    <a:pt x="4450" y="523"/>
                  </a:cubicBezTo>
                  <a:close/>
                  <a:moveTo>
                    <a:pt x="4324" y="1"/>
                  </a:moveTo>
                  <a:cubicBezTo>
                    <a:pt x="3758" y="1"/>
                    <a:pt x="3158" y="288"/>
                    <a:pt x="2736" y="653"/>
                  </a:cubicBezTo>
                  <a:cubicBezTo>
                    <a:pt x="1468" y="1721"/>
                    <a:pt x="534" y="3122"/>
                    <a:pt x="0" y="4689"/>
                  </a:cubicBezTo>
                  <a:cubicBezTo>
                    <a:pt x="0" y="4689"/>
                    <a:pt x="0" y="4723"/>
                    <a:pt x="34" y="4756"/>
                  </a:cubicBezTo>
                  <a:cubicBezTo>
                    <a:pt x="34" y="4872"/>
                    <a:pt x="134" y="4963"/>
                    <a:pt x="248" y="4963"/>
                  </a:cubicBezTo>
                  <a:cubicBezTo>
                    <a:pt x="265" y="4963"/>
                    <a:pt x="283" y="4961"/>
                    <a:pt x="301" y="4956"/>
                  </a:cubicBezTo>
                  <a:cubicBezTo>
                    <a:pt x="1768" y="4422"/>
                    <a:pt x="3403" y="4022"/>
                    <a:pt x="4637" y="3055"/>
                  </a:cubicBezTo>
                  <a:cubicBezTo>
                    <a:pt x="5371" y="2521"/>
                    <a:pt x="6071" y="1454"/>
                    <a:pt x="5438" y="553"/>
                  </a:cubicBezTo>
                  <a:cubicBezTo>
                    <a:pt x="5140" y="157"/>
                    <a:pt x="4741" y="1"/>
                    <a:pt x="4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2723775" y="4559250"/>
              <a:ext cx="168475" cy="97050"/>
            </a:xfrm>
            <a:custGeom>
              <a:avLst/>
              <a:gdLst/>
              <a:ahLst/>
              <a:cxnLst/>
              <a:rect l="l" t="t" r="r" b="b"/>
              <a:pathLst>
                <a:path w="6739" h="3882" extrusionOk="0">
                  <a:moveTo>
                    <a:pt x="1778" y="566"/>
                  </a:moveTo>
                  <a:cubicBezTo>
                    <a:pt x="2283" y="566"/>
                    <a:pt x="2862" y="735"/>
                    <a:pt x="3136" y="879"/>
                  </a:cubicBezTo>
                  <a:cubicBezTo>
                    <a:pt x="3537" y="1080"/>
                    <a:pt x="3904" y="1313"/>
                    <a:pt x="4271" y="1613"/>
                  </a:cubicBezTo>
                  <a:cubicBezTo>
                    <a:pt x="5038" y="2147"/>
                    <a:pt x="5738" y="2814"/>
                    <a:pt x="6439" y="3448"/>
                  </a:cubicBezTo>
                  <a:cubicBezTo>
                    <a:pt x="5705" y="3314"/>
                    <a:pt x="4938" y="3248"/>
                    <a:pt x="4170" y="3148"/>
                  </a:cubicBezTo>
                  <a:cubicBezTo>
                    <a:pt x="3303" y="3014"/>
                    <a:pt x="1469" y="2814"/>
                    <a:pt x="1035" y="1847"/>
                  </a:cubicBezTo>
                  <a:lnTo>
                    <a:pt x="1035" y="1880"/>
                  </a:lnTo>
                  <a:cubicBezTo>
                    <a:pt x="580" y="858"/>
                    <a:pt x="1115" y="566"/>
                    <a:pt x="1778" y="566"/>
                  </a:cubicBezTo>
                  <a:close/>
                  <a:moveTo>
                    <a:pt x="1855" y="0"/>
                  </a:moveTo>
                  <a:cubicBezTo>
                    <a:pt x="1256" y="0"/>
                    <a:pt x="689" y="232"/>
                    <a:pt x="434" y="879"/>
                  </a:cubicBezTo>
                  <a:cubicBezTo>
                    <a:pt x="1" y="1980"/>
                    <a:pt x="968" y="2747"/>
                    <a:pt x="1835" y="3114"/>
                  </a:cubicBezTo>
                  <a:cubicBezTo>
                    <a:pt x="3270" y="3748"/>
                    <a:pt x="4938" y="3715"/>
                    <a:pt x="6472" y="3882"/>
                  </a:cubicBezTo>
                  <a:cubicBezTo>
                    <a:pt x="6639" y="3882"/>
                    <a:pt x="6739" y="3715"/>
                    <a:pt x="6706" y="3581"/>
                  </a:cubicBezTo>
                  <a:cubicBezTo>
                    <a:pt x="6739" y="3581"/>
                    <a:pt x="6739" y="3548"/>
                    <a:pt x="6706" y="3515"/>
                  </a:cubicBezTo>
                  <a:cubicBezTo>
                    <a:pt x="5805" y="2147"/>
                    <a:pt x="4571" y="1013"/>
                    <a:pt x="3070" y="279"/>
                  </a:cubicBezTo>
                  <a:cubicBezTo>
                    <a:pt x="2712" y="114"/>
                    <a:pt x="2276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1866500" y="2258725"/>
              <a:ext cx="788100" cy="2293325"/>
            </a:xfrm>
            <a:custGeom>
              <a:avLst/>
              <a:gdLst/>
              <a:ahLst/>
              <a:cxnLst/>
              <a:rect l="l" t="t" r="r" b="b"/>
              <a:pathLst>
                <a:path w="31524" h="91733" extrusionOk="0">
                  <a:moveTo>
                    <a:pt x="10441" y="1"/>
                  </a:moveTo>
                  <a:cubicBezTo>
                    <a:pt x="5171" y="10041"/>
                    <a:pt x="8006" y="16679"/>
                    <a:pt x="8006" y="16679"/>
                  </a:cubicBezTo>
                  <a:cubicBezTo>
                    <a:pt x="6505" y="28988"/>
                    <a:pt x="3837" y="56708"/>
                    <a:pt x="3703" y="59276"/>
                  </a:cubicBezTo>
                  <a:cubicBezTo>
                    <a:pt x="3403" y="64280"/>
                    <a:pt x="1" y="90332"/>
                    <a:pt x="1" y="90332"/>
                  </a:cubicBezTo>
                  <a:lnTo>
                    <a:pt x="17280" y="91733"/>
                  </a:lnTo>
                  <a:cubicBezTo>
                    <a:pt x="17280" y="91733"/>
                    <a:pt x="19715" y="70151"/>
                    <a:pt x="20682" y="62812"/>
                  </a:cubicBezTo>
                  <a:cubicBezTo>
                    <a:pt x="21449" y="56808"/>
                    <a:pt x="23284" y="17580"/>
                    <a:pt x="23284" y="17580"/>
                  </a:cubicBezTo>
                  <a:cubicBezTo>
                    <a:pt x="24685" y="16779"/>
                    <a:pt x="26153" y="16112"/>
                    <a:pt x="27687" y="15612"/>
                  </a:cubicBezTo>
                  <a:cubicBezTo>
                    <a:pt x="30089" y="9541"/>
                    <a:pt x="31523" y="1"/>
                    <a:pt x="31523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1995775" y="2257900"/>
              <a:ext cx="658825" cy="626300"/>
            </a:xfrm>
            <a:custGeom>
              <a:avLst/>
              <a:gdLst/>
              <a:ahLst/>
              <a:cxnLst/>
              <a:rect l="l" t="t" r="r" b="b"/>
              <a:pathLst>
                <a:path w="26353" h="25052" extrusionOk="0">
                  <a:moveTo>
                    <a:pt x="4904" y="0"/>
                  </a:moveTo>
                  <a:cubicBezTo>
                    <a:pt x="0" y="8239"/>
                    <a:pt x="2502" y="16712"/>
                    <a:pt x="2502" y="16712"/>
                  </a:cubicBezTo>
                  <a:lnTo>
                    <a:pt x="1234" y="25051"/>
                  </a:lnTo>
                  <a:lnTo>
                    <a:pt x="17813" y="25051"/>
                  </a:lnTo>
                  <a:lnTo>
                    <a:pt x="20114" y="16912"/>
                  </a:lnTo>
                  <a:lnTo>
                    <a:pt x="22816" y="15711"/>
                  </a:lnTo>
                  <a:cubicBezTo>
                    <a:pt x="25452" y="8973"/>
                    <a:pt x="26352" y="0"/>
                    <a:pt x="26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2442750" y="2678825"/>
              <a:ext cx="62150" cy="190150"/>
            </a:xfrm>
            <a:custGeom>
              <a:avLst/>
              <a:gdLst/>
              <a:ahLst/>
              <a:cxnLst/>
              <a:rect l="l" t="t" r="r" b="b"/>
              <a:pathLst>
                <a:path w="2486" h="7606" extrusionOk="0">
                  <a:moveTo>
                    <a:pt x="2381" y="0"/>
                  </a:moveTo>
                  <a:cubicBezTo>
                    <a:pt x="2327" y="0"/>
                    <a:pt x="2269" y="25"/>
                    <a:pt x="2269" y="75"/>
                  </a:cubicBezTo>
                  <a:cubicBezTo>
                    <a:pt x="1868" y="2110"/>
                    <a:pt x="0" y="7381"/>
                    <a:pt x="67" y="7581"/>
                  </a:cubicBezTo>
                  <a:cubicBezTo>
                    <a:pt x="67" y="7597"/>
                    <a:pt x="76" y="7606"/>
                    <a:pt x="88" y="7606"/>
                  </a:cubicBezTo>
                  <a:cubicBezTo>
                    <a:pt x="101" y="7606"/>
                    <a:pt x="117" y="7597"/>
                    <a:pt x="134" y="7581"/>
                  </a:cubicBezTo>
                  <a:cubicBezTo>
                    <a:pt x="234" y="7381"/>
                    <a:pt x="1602" y="4979"/>
                    <a:pt x="2469" y="75"/>
                  </a:cubicBezTo>
                  <a:cubicBezTo>
                    <a:pt x="2486" y="25"/>
                    <a:pt x="2436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2439650" y="2642325"/>
              <a:ext cx="144050" cy="66925"/>
            </a:xfrm>
            <a:custGeom>
              <a:avLst/>
              <a:gdLst/>
              <a:ahLst/>
              <a:cxnLst/>
              <a:rect l="l" t="t" r="r" b="b"/>
              <a:pathLst>
                <a:path w="5762" h="2677" extrusionOk="0">
                  <a:moveTo>
                    <a:pt x="5562" y="1"/>
                  </a:moveTo>
                  <a:cubicBezTo>
                    <a:pt x="3660" y="701"/>
                    <a:pt x="1826" y="1535"/>
                    <a:pt x="58" y="2569"/>
                  </a:cubicBezTo>
                  <a:cubicBezTo>
                    <a:pt x="0" y="2598"/>
                    <a:pt x="17" y="2676"/>
                    <a:pt x="87" y="2676"/>
                  </a:cubicBezTo>
                  <a:cubicBezTo>
                    <a:pt x="98" y="2676"/>
                    <a:pt x="110" y="2674"/>
                    <a:pt x="124" y="2669"/>
                  </a:cubicBezTo>
                  <a:cubicBezTo>
                    <a:pt x="1959" y="1869"/>
                    <a:pt x="3860" y="1135"/>
                    <a:pt x="5628" y="234"/>
                  </a:cubicBezTo>
                  <a:cubicBezTo>
                    <a:pt x="5762" y="168"/>
                    <a:pt x="5695" y="1"/>
                    <a:pt x="5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2485275" y="2324200"/>
              <a:ext cx="114275" cy="309275"/>
            </a:xfrm>
            <a:custGeom>
              <a:avLst/>
              <a:gdLst/>
              <a:ahLst/>
              <a:cxnLst/>
              <a:rect l="l" t="t" r="r" b="b"/>
              <a:pathLst>
                <a:path w="4571" h="12371" extrusionOk="0">
                  <a:moveTo>
                    <a:pt x="4270" y="0"/>
                  </a:moveTo>
                  <a:cubicBezTo>
                    <a:pt x="4237" y="0"/>
                    <a:pt x="4204" y="17"/>
                    <a:pt x="4204" y="50"/>
                  </a:cubicBezTo>
                  <a:cubicBezTo>
                    <a:pt x="4204" y="2118"/>
                    <a:pt x="4104" y="4186"/>
                    <a:pt x="3903" y="6221"/>
                  </a:cubicBezTo>
                  <a:cubicBezTo>
                    <a:pt x="3807" y="7156"/>
                    <a:pt x="3118" y="12077"/>
                    <a:pt x="1567" y="12077"/>
                  </a:cubicBezTo>
                  <a:cubicBezTo>
                    <a:pt x="1513" y="12077"/>
                    <a:pt x="1458" y="12071"/>
                    <a:pt x="1402" y="12059"/>
                  </a:cubicBezTo>
                  <a:cubicBezTo>
                    <a:pt x="1101" y="11992"/>
                    <a:pt x="968" y="11725"/>
                    <a:pt x="935" y="11325"/>
                  </a:cubicBezTo>
                  <a:cubicBezTo>
                    <a:pt x="935" y="10758"/>
                    <a:pt x="1001" y="10224"/>
                    <a:pt x="1135" y="9690"/>
                  </a:cubicBezTo>
                  <a:cubicBezTo>
                    <a:pt x="1335" y="8590"/>
                    <a:pt x="1468" y="7489"/>
                    <a:pt x="1568" y="6355"/>
                  </a:cubicBezTo>
                  <a:cubicBezTo>
                    <a:pt x="1769" y="4286"/>
                    <a:pt x="1735" y="2218"/>
                    <a:pt x="1502" y="150"/>
                  </a:cubicBezTo>
                  <a:cubicBezTo>
                    <a:pt x="1502" y="100"/>
                    <a:pt x="1477" y="75"/>
                    <a:pt x="1452" y="75"/>
                  </a:cubicBezTo>
                  <a:cubicBezTo>
                    <a:pt x="1427" y="75"/>
                    <a:pt x="1402" y="100"/>
                    <a:pt x="1402" y="150"/>
                  </a:cubicBezTo>
                  <a:cubicBezTo>
                    <a:pt x="1435" y="3019"/>
                    <a:pt x="1268" y="5888"/>
                    <a:pt x="901" y="8723"/>
                  </a:cubicBezTo>
                  <a:cubicBezTo>
                    <a:pt x="668" y="10091"/>
                    <a:pt x="1" y="12159"/>
                    <a:pt x="1435" y="12359"/>
                  </a:cubicBezTo>
                  <a:cubicBezTo>
                    <a:pt x="1482" y="12366"/>
                    <a:pt x="1528" y="12370"/>
                    <a:pt x="1573" y="12370"/>
                  </a:cubicBezTo>
                  <a:cubicBezTo>
                    <a:pt x="2931" y="12370"/>
                    <a:pt x="3842" y="9093"/>
                    <a:pt x="4004" y="8189"/>
                  </a:cubicBezTo>
                  <a:cubicBezTo>
                    <a:pt x="4471" y="5521"/>
                    <a:pt x="4571" y="2752"/>
                    <a:pt x="4337" y="50"/>
                  </a:cubicBezTo>
                  <a:cubicBezTo>
                    <a:pt x="4337" y="17"/>
                    <a:pt x="4304" y="0"/>
                    <a:pt x="4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2507800" y="2625950"/>
              <a:ext cx="23275" cy="53650"/>
            </a:xfrm>
            <a:custGeom>
              <a:avLst/>
              <a:gdLst/>
              <a:ahLst/>
              <a:cxnLst/>
              <a:rect l="l" t="t" r="r" b="b"/>
              <a:pathLst>
                <a:path w="931" h="2146" extrusionOk="0">
                  <a:moveTo>
                    <a:pt x="706" y="0"/>
                  </a:moveTo>
                  <a:cubicBezTo>
                    <a:pt x="639" y="0"/>
                    <a:pt x="571" y="36"/>
                    <a:pt x="534" y="122"/>
                  </a:cubicBezTo>
                  <a:cubicBezTo>
                    <a:pt x="401" y="456"/>
                    <a:pt x="267" y="823"/>
                    <a:pt x="167" y="1223"/>
                  </a:cubicBezTo>
                  <a:cubicBezTo>
                    <a:pt x="67" y="1490"/>
                    <a:pt x="0" y="1790"/>
                    <a:pt x="0" y="2090"/>
                  </a:cubicBezTo>
                  <a:cubicBezTo>
                    <a:pt x="0" y="2129"/>
                    <a:pt x="35" y="2145"/>
                    <a:pt x="70" y="2145"/>
                  </a:cubicBezTo>
                  <a:cubicBezTo>
                    <a:pt x="95" y="2145"/>
                    <a:pt x="120" y="2137"/>
                    <a:pt x="134" y="2124"/>
                  </a:cubicBezTo>
                  <a:cubicBezTo>
                    <a:pt x="301" y="1857"/>
                    <a:pt x="434" y="1556"/>
                    <a:pt x="501" y="1256"/>
                  </a:cubicBezTo>
                  <a:cubicBezTo>
                    <a:pt x="634" y="923"/>
                    <a:pt x="768" y="589"/>
                    <a:pt x="868" y="256"/>
                  </a:cubicBezTo>
                  <a:cubicBezTo>
                    <a:pt x="931" y="108"/>
                    <a:pt x="821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2135025" y="2308625"/>
              <a:ext cx="224350" cy="183825"/>
            </a:xfrm>
            <a:custGeom>
              <a:avLst/>
              <a:gdLst/>
              <a:ahLst/>
              <a:cxnLst/>
              <a:rect l="l" t="t" r="r" b="b"/>
              <a:pathLst>
                <a:path w="8974" h="7353" extrusionOk="0">
                  <a:moveTo>
                    <a:pt x="8933" y="1"/>
                  </a:moveTo>
                  <a:cubicBezTo>
                    <a:pt x="8919" y="1"/>
                    <a:pt x="8907" y="11"/>
                    <a:pt x="8907" y="39"/>
                  </a:cubicBezTo>
                  <a:cubicBezTo>
                    <a:pt x="8674" y="973"/>
                    <a:pt x="8307" y="1907"/>
                    <a:pt x="7840" y="2775"/>
                  </a:cubicBezTo>
                  <a:cubicBezTo>
                    <a:pt x="7106" y="4176"/>
                    <a:pt x="6138" y="5577"/>
                    <a:pt x="4704" y="6277"/>
                  </a:cubicBezTo>
                  <a:cubicBezTo>
                    <a:pt x="3236" y="6978"/>
                    <a:pt x="1635" y="6944"/>
                    <a:pt x="101" y="7111"/>
                  </a:cubicBezTo>
                  <a:cubicBezTo>
                    <a:pt x="1" y="7144"/>
                    <a:pt x="1" y="7278"/>
                    <a:pt x="101" y="7278"/>
                  </a:cubicBezTo>
                  <a:cubicBezTo>
                    <a:pt x="568" y="7328"/>
                    <a:pt x="1043" y="7353"/>
                    <a:pt x="1523" y="7353"/>
                  </a:cubicBezTo>
                  <a:cubicBezTo>
                    <a:pt x="2002" y="7353"/>
                    <a:pt x="2486" y="7328"/>
                    <a:pt x="2969" y="7278"/>
                  </a:cubicBezTo>
                  <a:cubicBezTo>
                    <a:pt x="3803" y="7211"/>
                    <a:pt x="4604" y="6978"/>
                    <a:pt x="5304" y="6577"/>
                  </a:cubicBezTo>
                  <a:cubicBezTo>
                    <a:pt x="6038" y="6177"/>
                    <a:pt x="6639" y="5610"/>
                    <a:pt x="7106" y="4909"/>
                  </a:cubicBezTo>
                  <a:cubicBezTo>
                    <a:pt x="7606" y="4209"/>
                    <a:pt x="8006" y="3442"/>
                    <a:pt x="8340" y="2608"/>
                  </a:cubicBezTo>
                  <a:cubicBezTo>
                    <a:pt x="8707" y="1807"/>
                    <a:pt x="8907" y="940"/>
                    <a:pt x="8974" y="39"/>
                  </a:cubicBezTo>
                  <a:cubicBezTo>
                    <a:pt x="8974" y="20"/>
                    <a:pt x="8951" y="1"/>
                    <a:pt x="8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057475" y="2279225"/>
              <a:ext cx="89250" cy="537500"/>
            </a:xfrm>
            <a:custGeom>
              <a:avLst/>
              <a:gdLst/>
              <a:ahLst/>
              <a:cxnLst/>
              <a:rect l="l" t="t" r="r" b="b"/>
              <a:pathLst>
                <a:path w="3570" h="21500" extrusionOk="0">
                  <a:moveTo>
                    <a:pt x="3517" y="1"/>
                  </a:moveTo>
                  <a:cubicBezTo>
                    <a:pt x="3509" y="1"/>
                    <a:pt x="3503" y="5"/>
                    <a:pt x="3503" y="14"/>
                  </a:cubicBezTo>
                  <a:cubicBezTo>
                    <a:pt x="2669" y="1449"/>
                    <a:pt x="1935" y="2950"/>
                    <a:pt x="1368" y="4484"/>
                  </a:cubicBezTo>
                  <a:cubicBezTo>
                    <a:pt x="367" y="7220"/>
                    <a:pt x="0" y="10288"/>
                    <a:pt x="901" y="13090"/>
                  </a:cubicBezTo>
                  <a:cubicBezTo>
                    <a:pt x="1135" y="13824"/>
                    <a:pt x="1535" y="14491"/>
                    <a:pt x="1502" y="15259"/>
                  </a:cubicBezTo>
                  <a:cubicBezTo>
                    <a:pt x="1401" y="16059"/>
                    <a:pt x="1268" y="16826"/>
                    <a:pt x="1035" y="17594"/>
                  </a:cubicBezTo>
                  <a:cubicBezTo>
                    <a:pt x="868" y="18428"/>
                    <a:pt x="334" y="20663"/>
                    <a:pt x="201" y="21430"/>
                  </a:cubicBezTo>
                  <a:cubicBezTo>
                    <a:pt x="201" y="21471"/>
                    <a:pt x="252" y="21500"/>
                    <a:pt x="298" y="21500"/>
                  </a:cubicBezTo>
                  <a:cubicBezTo>
                    <a:pt x="327" y="21500"/>
                    <a:pt x="355" y="21489"/>
                    <a:pt x="367" y="21463"/>
                  </a:cubicBezTo>
                  <a:cubicBezTo>
                    <a:pt x="634" y="20562"/>
                    <a:pt x="1235" y="17927"/>
                    <a:pt x="1435" y="17060"/>
                  </a:cubicBezTo>
                  <a:cubicBezTo>
                    <a:pt x="1668" y="16359"/>
                    <a:pt x="1768" y="15626"/>
                    <a:pt x="1768" y="14892"/>
                  </a:cubicBezTo>
                  <a:cubicBezTo>
                    <a:pt x="1735" y="14191"/>
                    <a:pt x="1335" y="13557"/>
                    <a:pt x="1135" y="12890"/>
                  </a:cubicBezTo>
                  <a:cubicBezTo>
                    <a:pt x="734" y="11489"/>
                    <a:pt x="601" y="10022"/>
                    <a:pt x="734" y="8587"/>
                  </a:cubicBezTo>
                  <a:cubicBezTo>
                    <a:pt x="1001" y="5552"/>
                    <a:pt x="2202" y="2716"/>
                    <a:pt x="3570" y="48"/>
                  </a:cubicBezTo>
                  <a:cubicBezTo>
                    <a:pt x="3570" y="24"/>
                    <a:pt x="3536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2050800" y="2826625"/>
              <a:ext cx="378625" cy="11500"/>
            </a:xfrm>
            <a:custGeom>
              <a:avLst/>
              <a:gdLst/>
              <a:ahLst/>
              <a:cxnLst/>
              <a:rect l="l" t="t" r="r" b="b"/>
              <a:pathLst>
                <a:path w="15145" h="460" extrusionOk="0">
                  <a:moveTo>
                    <a:pt x="5972" y="1"/>
                  </a:moveTo>
                  <a:cubicBezTo>
                    <a:pt x="4003" y="1"/>
                    <a:pt x="2069" y="1"/>
                    <a:pt x="134" y="134"/>
                  </a:cubicBezTo>
                  <a:cubicBezTo>
                    <a:pt x="1" y="134"/>
                    <a:pt x="34" y="301"/>
                    <a:pt x="134" y="301"/>
                  </a:cubicBezTo>
                  <a:cubicBezTo>
                    <a:pt x="1235" y="401"/>
                    <a:pt x="2336" y="434"/>
                    <a:pt x="3436" y="434"/>
                  </a:cubicBezTo>
                  <a:cubicBezTo>
                    <a:pt x="4404" y="451"/>
                    <a:pt x="5371" y="459"/>
                    <a:pt x="6338" y="459"/>
                  </a:cubicBezTo>
                  <a:cubicBezTo>
                    <a:pt x="7306" y="459"/>
                    <a:pt x="8273" y="451"/>
                    <a:pt x="9241" y="434"/>
                  </a:cubicBezTo>
                  <a:cubicBezTo>
                    <a:pt x="11175" y="434"/>
                    <a:pt x="13143" y="434"/>
                    <a:pt x="15078" y="334"/>
                  </a:cubicBezTo>
                  <a:cubicBezTo>
                    <a:pt x="15145" y="334"/>
                    <a:pt x="15145" y="234"/>
                    <a:pt x="15078" y="234"/>
                  </a:cubicBezTo>
                  <a:cubicBezTo>
                    <a:pt x="13944" y="134"/>
                    <a:pt x="12843" y="134"/>
                    <a:pt x="11742" y="101"/>
                  </a:cubicBezTo>
                  <a:cubicBezTo>
                    <a:pt x="9808" y="68"/>
                    <a:pt x="7906" y="34"/>
                    <a:pt x="5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1841475" y="4276000"/>
              <a:ext cx="741400" cy="736775"/>
            </a:xfrm>
            <a:custGeom>
              <a:avLst/>
              <a:gdLst/>
              <a:ahLst/>
              <a:cxnLst/>
              <a:rect l="l" t="t" r="r" b="b"/>
              <a:pathLst>
                <a:path w="29656" h="29471" extrusionOk="0">
                  <a:moveTo>
                    <a:pt x="2236" y="1"/>
                  </a:moveTo>
                  <a:cubicBezTo>
                    <a:pt x="2236" y="1"/>
                    <a:pt x="1335" y="5338"/>
                    <a:pt x="902" y="10842"/>
                  </a:cubicBezTo>
                  <a:cubicBezTo>
                    <a:pt x="802" y="12109"/>
                    <a:pt x="701" y="13344"/>
                    <a:pt x="601" y="14611"/>
                  </a:cubicBezTo>
                  <a:cubicBezTo>
                    <a:pt x="535" y="15679"/>
                    <a:pt x="468" y="16713"/>
                    <a:pt x="401" y="17713"/>
                  </a:cubicBezTo>
                  <a:cubicBezTo>
                    <a:pt x="101" y="22383"/>
                    <a:pt x="1" y="26253"/>
                    <a:pt x="335" y="26553"/>
                  </a:cubicBezTo>
                  <a:cubicBezTo>
                    <a:pt x="1257" y="27253"/>
                    <a:pt x="25373" y="29471"/>
                    <a:pt x="28431" y="29471"/>
                  </a:cubicBezTo>
                  <a:cubicBezTo>
                    <a:pt x="28578" y="29471"/>
                    <a:pt x="28677" y="29466"/>
                    <a:pt x="28721" y="29455"/>
                  </a:cubicBezTo>
                  <a:cubicBezTo>
                    <a:pt x="29655" y="29222"/>
                    <a:pt x="29055" y="26486"/>
                    <a:pt x="28121" y="25586"/>
                  </a:cubicBezTo>
                  <a:cubicBezTo>
                    <a:pt x="27154" y="24685"/>
                    <a:pt x="17447" y="19248"/>
                    <a:pt x="17447" y="19248"/>
                  </a:cubicBezTo>
                  <a:lnTo>
                    <a:pt x="17814" y="16146"/>
                  </a:lnTo>
                  <a:lnTo>
                    <a:pt x="18147" y="12376"/>
                  </a:lnTo>
                  <a:lnTo>
                    <a:pt x="19048" y="1969"/>
                  </a:lnTo>
                  <a:lnTo>
                    <a:pt x="2236" y="1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1841475" y="4547025"/>
              <a:ext cx="741400" cy="465750"/>
            </a:xfrm>
            <a:custGeom>
              <a:avLst/>
              <a:gdLst/>
              <a:ahLst/>
              <a:cxnLst/>
              <a:rect l="l" t="t" r="r" b="b"/>
              <a:pathLst>
                <a:path w="29656" h="18630" extrusionOk="0">
                  <a:moveTo>
                    <a:pt x="902" y="1"/>
                  </a:moveTo>
                  <a:cubicBezTo>
                    <a:pt x="802" y="1268"/>
                    <a:pt x="701" y="2503"/>
                    <a:pt x="601" y="3770"/>
                  </a:cubicBezTo>
                  <a:cubicBezTo>
                    <a:pt x="535" y="4838"/>
                    <a:pt x="468" y="5872"/>
                    <a:pt x="401" y="6872"/>
                  </a:cubicBezTo>
                  <a:cubicBezTo>
                    <a:pt x="101" y="11542"/>
                    <a:pt x="1" y="15412"/>
                    <a:pt x="335" y="15712"/>
                  </a:cubicBezTo>
                  <a:cubicBezTo>
                    <a:pt x="1257" y="16412"/>
                    <a:pt x="25373" y="18630"/>
                    <a:pt x="28431" y="18630"/>
                  </a:cubicBezTo>
                  <a:cubicBezTo>
                    <a:pt x="28578" y="18630"/>
                    <a:pt x="28677" y="18625"/>
                    <a:pt x="28721" y="18614"/>
                  </a:cubicBezTo>
                  <a:cubicBezTo>
                    <a:pt x="29655" y="18381"/>
                    <a:pt x="29055" y="15645"/>
                    <a:pt x="28121" y="14745"/>
                  </a:cubicBezTo>
                  <a:cubicBezTo>
                    <a:pt x="27154" y="13844"/>
                    <a:pt x="17447" y="8407"/>
                    <a:pt x="17447" y="8407"/>
                  </a:cubicBezTo>
                  <a:lnTo>
                    <a:pt x="17814" y="5305"/>
                  </a:lnTo>
                  <a:lnTo>
                    <a:pt x="18147" y="1535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1838150" y="4640425"/>
              <a:ext cx="746400" cy="373275"/>
            </a:xfrm>
            <a:custGeom>
              <a:avLst/>
              <a:gdLst/>
              <a:ahLst/>
              <a:cxnLst/>
              <a:rect l="l" t="t" r="r" b="b"/>
              <a:pathLst>
                <a:path w="29856" h="14931" extrusionOk="0">
                  <a:moveTo>
                    <a:pt x="701" y="1"/>
                  </a:moveTo>
                  <a:cubicBezTo>
                    <a:pt x="267" y="5972"/>
                    <a:pt x="1" y="11676"/>
                    <a:pt x="434" y="12009"/>
                  </a:cubicBezTo>
                  <a:cubicBezTo>
                    <a:pt x="634" y="12143"/>
                    <a:pt x="1902" y="12376"/>
                    <a:pt x="3837" y="12643"/>
                  </a:cubicBezTo>
                  <a:cubicBezTo>
                    <a:pt x="5204" y="12810"/>
                    <a:pt x="6939" y="13010"/>
                    <a:pt x="8840" y="13210"/>
                  </a:cubicBezTo>
                  <a:cubicBezTo>
                    <a:pt x="16386" y="14042"/>
                    <a:pt x="26577" y="14930"/>
                    <a:pt x="28594" y="14930"/>
                  </a:cubicBezTo>
                  <a:cubicBezTo>
                    <a:pt x="28762" y="14930"/>
                    <a:pt x="28873" y="14924"/>
                    <a:pt x="28921" y="14911"/>
                  </a:cubicBezTo>
                  <a:cubicBezTo>
                    <a:pt x="29855" y="14678"/>
                    <a:pt x="29288" y="11943"/>
                    <a:pt x="28321" y="11042"/>
                  </a:cubicBezTo>
                  <a:cubicBezTo>
                    <a:pt x="27387" y="10141"/>
                    <a:pt x="17613" y="4637"/>
                    <a:pt x="17613" y="4637"/>
                  </a:cubicBezTo>
                  <a:lnTo>
                    <a:pt x="17980" y="153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881525" y="4927300"/>
              <a:ext cx="674675" cy="60900"/>
            </a:xfrm>
            <a:custGeom>
              <a:avLst/>
              <a:gdLst/>
              <a:ahLst/>
              <a:cxnLst/>
              <a:rect l="l" t="t" r="r" b="b"/>
              <a:pathLst>
                <a:path w="26987" h="2436" extrusionOk="0">
                  <a:moveTo>
                    <a:pt x="33" y="1"/>
                  </a:moveTo>
                  <a:cubicBezTo>
                    <a:pt x="0" y="1"/>
                    <a:pt x="0" y="34"/>
                    <a:pt x="33" y="34"/>
                  </a:cubicBezTo>
                  <a:cubicBezTo>
                    <a:pt x="4437" y="634"/>
                    <a:pt x="22416" y="2169"/>
                    <a:pt x="26886" y="2436"/>
                  </a:cubicBezTo>
                  <a:cubicBezTo>
                    <a:pt x="26986" y="2436"/>
                    <a:pt x="26986" y="2369"/>
                    <a:pt x="26886" y="2336"/>
                  </a:cubicBezTo>
                  <a:cubicBezTo>
                    <a:pt x="22449" y="1835"/>
                    <a:pt x="4470" y="167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2160875" y="4726150"/>
              <a:ext cx="138475" cy="27725"/>
            </a:xfrm>
            <a:custGeom>
              <a:avLst/>
              <a:gdLst/>
              <a:ahLst/>
              <a:cxnLst/>
              <a:rect l="l" t="t" r="r" b="b"/>
              <a:pathLst>
                <a:path w="5539" h="1109" extrusionOk="0">
                  <a:moveTo>
                    <a:pt x="3370" y="1"/>
                  </a:moveTo>
                  <a:cubicBezTo>
                    <a:pt x="2185" y="1"/>
                    <a:pt x="988" y="284"/>
                    <a:pt x="67" y="975"/>
                  </a:cubicBezTo>
                  <a:cubicBezTo>
                    <a:pt x="1" y="1042"/>
                    <a:pt x="67" y="1108"/>
                    <a:pt x="134" y="1108"/>
                  </a:cubicBezTo>
                  <a:cubicBezTo>
                    <a:pt x="1869" y="708"/>
                    <a:pt x="3637" y="508"/>
                    <a:pt x="5405" y="508"/>
                  </a:cubicBezTo>
                  <a:cubicBezTo>
                    <a:pt x="5505" y="508"/>
                    <a:pt x="5538" y="308"/>
                    <a:pt x="5405" y="274"/>
                  </a:cubicBezTo>
                  <a:cubicBezTo>
                    <a:pt x="4771" y="100"/>
                    <a:pt x="4073" y="1"/>
                    <a:pt x="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191850" y="4747875"/>
              <a:ext cx="137500" cy="27850"/>
            </a:xfrm>
            <a:custGeom>
              <a:avLst/>
              <a:gdLst/>
              <a:ahLst/>
              <a:cxnLst/>
              <a:rect l="l" t="t" r="r" b="b"/>
              <a:pathLst>
                <a:path w="5500" h="1114" extrusionOk="0">
                  <a:moveTo>
                    <a:pt x="3358" y="1"/>
                  </a:moveTo>
                  <a:cubicBezTo>
                    <a:pt x="2159" y="1"/>
                    <a:pt x="955" y="291"/>
                    <a:pt x="29" y="1007"/>
                  </a:cubicBezTo>
                  <a:cubicBezTo>
                    <a:pt x="1" y="1035"/>
                    <a:pt x="21" y="1113"/>
                    <a:pt x="70" y="1113"/>
                  </a:cubicBezTo>
                  <a:cubicBezTo>
                    <a:pt x="78" y="1113"/>
                    <a:pt x="87" y="1111"/>
                    <a:pt x="96" y="1107"/>
                  </a:cubicBezTo>
                  <a:cubicBezTo>
                    <a:pt x="1831" y="706"/>
                    <a:pt x="3599" y="506"/>
                    <a:pt x="5366" y="506"/>
                  </a:cubicBezTo>
                  <a:cubicBezTo>
                    <a:pt x="5500" y="506"/>
                    <a:pt x="5500" y="306"/>
                    <a:pt x="5400" y="273"/>
                  </a:cubicBezTo>
                  <a:cubicBezTo>
                    <a:pt x="4759" y="100"/>
                    <a:pt x="4059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2220925" y="4769775"/>
              <a:ext cx="138450" cy="28300"/>
            </a:xfrm>
            <a:custGeom>
              <a:avLst/>
              <a:gdLst/>
              <a:ahLst/>
              <a:cxnLst/>
              <a:rect l="l" t="t" r="r" b="b"/>
              <a:pathLst>
                <a:path w="5538" h="1132" extrusionOk="0">
                  <a:moveTo>
                    <a:pt x="3314" y="0"/>
                  </a:moveTo>
                  <a:cubicBezTo>
                    <a:pt x="2135" y="0"/>
                    <a:pt x="959" y="292"/>
                    <a:pt x="67" y="998"/>
                  </a:cubicBezTo>
                  <a:cubicBezTo>
                    <a:pt x="0" y="1065"/>
                    <a:pt x="67" y="1131"/>
                    <a:pt x="134" y="1131"/>
                  </a:cubicBezTo>
                  <a:cubicBezTo>
                    <a:pt x="1835" y="731"/>
                    <a:pt x="3603" y="531"/>
                    <a:pt x="5371" y="497"/>
                  </a:cubicBezTo>
                  <a:cubicBezTo>
                    <a:pt x="5504" y="497"/>
                    <a:pt x="5538" y="331"/>
                    <a:pt x="5404" y="297"/>
                  </a:cubicBezTo>
                  <a:cubicBezTo>
                    <a:pt x="4748" y="108"/>
                    <a:pt x="4031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2250950" y="4791700"/>
              <a:ext cx="138450" cy="28050"/>
            </a:xfrm>
            <a:custGeom>
              <a:avLst/>
              <a:gdLst/>
              <a:ahLst/>
              <a:cxnLst/>
              <a:rect l="l" t="t" r="r" b="b"/>
              <a:pathLst>
                <a:path w="5538" h="1122" extrusionOk="0">
                  <a:moveTo>
                    <a:pt x="3372" y="1"/>
                  </a:moveTo>
                  <a:cubicBezTo>
                    <a:pt x="2174" y="1"/>
                    <a:pt x="974" y="304"/>
                    <a:pt x="67" y="1021"/>
                  </a:cubicBezTo>
                  <a:cubicBezTo>
                    <a:pt x="0" y="1055"/>
                    <a:pt x="67" y="1122"/>
                    <a:pt x="134" y="1122"/>
                  </a:cubicBezTo>
                  <a:cubicBezTo>
                    <a:pt x="1835" y="721"/>
                    <a:pt x="3603" y="521"/>
                    <a:pt x="5371" y="521"/>
                  </a:cubicBezTo>
                  <a:cubicBezTo>
                    <a:pt x="5504" y="521"/>
                    <a:pt x="5538" y="321"/>
                    <a:pt x="5404" y="288"/>
                  </a:cubicBezTo>
                  <a:cubicBezTo>
                    <a:pt x="4766" y="104"/>
                    <a:pt x="4070" y="1"/>
                    <a:pt x="3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2241775" y="4622350"/>
              <a:ext cx="159300" cy="114975"/>
            </a:xfrm>
            <a:custGeom>
              <a:avLst/>
              <a:gdLst/>
              <a:ahLst/>
              <a:cxnLst/>
              <a:rect l="l" t="t" r="r" b="b"/>
              <a:pathLst>
                <a:path w="6372" h="4599" extrusionOk="0">
                  <a:moveTo>
                    <a:pt x="4709" y="530"/>
                  </a:moveTo>
                  <a:cubicBezTo>
                    <a:pt x="5221" y="530"/>
                    <a:pt x="5595" y="813"/>
                    <a:pt x="5371" y="1724"/>
                  </a:cubicBezTo>
                  <a:cubicBezTo>
                    <a:pt x="5071" y="2759"/>
                    <a:pt x="3303" y="3259"/>
                    <a:pt x="2435" y="3526"/>
                  </a:cubicBezTo>
                  <a:lnTo>
                    <a:pt x="2469" y="3526"/>
                  </a:lnTo>
                  <a:cubicBezTo>
                    <a:pt x="1735" y="3726"/>
                    <a:pt x="1001" y="3926"/>
                    <a:pt x="267" y="4160"/>
                  </a:cubicBezTo>
                  <a:cubicBezTo>
                    <a:pt x="868" y="3426"/>
                    <a:pt x="1435" y="2658"/>
                    <a:pt x="2102" y="1991"/>
                  </a:cubicBezTo>
                  <a:cubicBezTo>
                    <a:pt x="2402" y="1658"/>
                    <a:pt x="2769" y="1358"/>
                    <a:pt x="3136" y="1091"/>
                  </a:cubicBezTo>
                  <a:cubicBezTo>
                    <a:pt x="3431" y="865"/>
                    <a:pt x="4152" y="530"/>
                    <a:pt x="4709" y="530"/>
                  </a:cubicBezTo>
                  <a:close/>
                  <a:moveTo>
                    <a:pt x="4578" y="1"/>
                  </a:moveTo>
                  <a:cubicBezTo>
                    <a:pt x="4050" y="1"/>
                    <a:pt x="3490" y="225"/>
                    <a:pt x="3069" y="524"/>
                  </a:cubicBezTo>
                  <a:cubicBezTo>
                    <a:pt x="1735" y="1491"/>
                    <a:pt x="668" y="2792"/>
                    <a:pt x="0" y="4293"/>
                  </a:cubicBezTo>
                  <a:cubicBezTo>
                    <a:pt x="0" y="4326"/>
                    <a:pt x="0" y="4360"/>
                    <a:pt x="34" y="4360"/>
                  </a:cubicBezTo>
                  <a:cubicBezTo>
                    <a:pt x="34" y="4479"/>
                    <a:pt x="140" y="4598"/>
                    <a:pt x="258" y="4598"/>
                  </a:cubicBezTo>
                  <a:cubicBezTo>
                    <a:pt x="272" y="4598"/>
                    <a:pt x="287" y="4597"/>
                    <a:pt x="301" y="4593"/>
                  </a:cubicBezTo>
                  <a:cubicBezTo>
                    <a:pt x="1802" y="4193"/>
                    <a:pt x="3436" y="3959"/>
                    <a:pt x="4770" y="3092"/>
                  </a:cubicBezTo>
                  <a:cubicBezTo>
                    <a:pt x="5538" y="2592"/>
                    <a:pt x="6372" y="1624"/>
                    <a:pt x="5805" y="657"/>
                  </a:cubicBezTo>
                  <a:cubicBezTo>
                    <a:pt x="5504" y="183"/>
                    <a:pt x="5054" y="1"/>
                    <a:pt x="4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2089175" y="4630275"/>
              <a:ext cx="164300" cy="106925"/>
            </a:xfrm>
            <a:custGeom>
              <a:avLst/>
              <a:gdLst/>
              <a:ahLst/>
              <a:cxnLst/>
              <a:rect l="l" t="t" r="r" b="b"/>
              <a:pathLst>
                <a:path w="6572" h="4277" extrusionOk="0">
                  <a:moveTo>
                    <a:pt x="1733" y="530"/>
                  </a:moveTo>
                  <a:cubicBezTo>
                    <a:pt x="2266" y="530"/>
                    <a:pt x="2916" y="766"/>
                    <a:pt x="3202" y="940"/>
                  </a:cubicBezTo>
                  <a:cubicBezTo>
                    <a:pt x="3569" y="1207"/>
                    <a:pt x="3936" y="1474"/>
                    <a:pt x="4303" y="1774"/>
                  </a:cubicBezTo>
                  <a:cubicBezTo>
                    <a:pt x="5004" y="2408"/>
                    <a:pt x="5637" y="3109"/>
                    <a:pt x="6305" y="3809"/>
                  </a:cubicBezTo>
                  <a:cubicBezTo>
                    <a:pt x="5537" y="3609"/>
                    <a:pt x="4803" y="3509"/>
                    <a:pt x="4070" y="3342"/>
                  </a:cubicBezTo>
                  <a:cubicBezTo>
                    <a:pt x="3169" y="3175"/>
                    <a:pt x="1368" y="2808"/>
                    <a:pt x="1034" y="1774"/>
                  </a:cubicBezTo>
                  <a:cubicBezTo>
                    <a:pt x="702" y="814"/>
                    <a:pt x="1147" y="530"/>
                    <a:pt x="1733" y="530"/>
                  </a:cubicBezTo>
                  <a:close/>
                  <a:moveTo>
                    <a:pt x="1824" y="1"/>
                  </a:moveTo>
                  <a:cubicBezTo>
                    <a:pt x="1293" y="1"/>
                    <a:pt x="797" y="211"/>
                    <a:pt x="534" y="774"/>
                  </a:cubicBezTo>
                  <a:cubicBezTo>
                    <a:pt x="0" y="1808"/>
                    <a:pt x="901" y="2675"/>
                    <a:pt x="1701" y="3109"/>
                  </a:cubicBezTo>
                  <a:cubicBezTo>
                    <a:pt x="3102" y="3843"/>
                    <a:pt x="4770" y="3976"/>
                    <a:pt x="6271" y="4276"/>
                  </a:cubicBezTo>
                  <a:cubicBezTo>
                    <a:pt x="6438" y="4276"/>
                    <a:pt x="6538" y="4143"/>
                    <a:pt x="6505" y="4009"/>
                  </a:cubicBezTo>
                  <a:cubicBezTo>
                    <a:pt x="6538" y="4009"/>
                    <a:pt x="6571" y="3976"/>
                    <a:pt x="6538" y="3943"/>
                  </a:cubicBezTo>
                  <a:cubicBezTo>
                    <a:pt x="5771" y="2475"/>
                    <a:pt x="4603" y="1274"/>
                    <a:pt x="3202" y="407"/>
                  </a:cubicBezTo>
                  <a:cubicBezTo>
                    <a:pt x="2808" y="170"/>
                    <a:pt x="2302" y="1"/>
                    <a:pt x="1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2121675" y="1208525"/>
              <a:ext cx="557925" cy="795575"/>
            </a:xfrm>
            <a:custGeom>
              <a:avLst/>
              <a:gdLst/>
              <a:ahLst/>
              <a:cxnLst/>
              <a:rect l="l" t="t" r="r" b="b"/>
              <a:pathLst>
                <a:path w="22317" h="31823" extrusionOk="0">
                  <a:moveTo>
                    <a:pt x="15843" y="1"/>
                  </a:moveTo>
                  <a:cubicBezTo>
                    <a:pt x="13419" y="1"/>
                    <a:pt x="11209" y="1013"/>
                    <a:pt x="11209" y="1013"/>
                  </a:cubicBezTo>
                  <a:cubicBezTo>
                    <a:pt x="9975" y="1246"/>
                    <a:pt x="8841" y="1980"/>
                    <a:pt x="8107" y="3081"/>
                  </a:cubicBezTo>
                  <a:cubicBezTo>
                    <a:pt x="6706" y="5216"/>
                    <a:pt x="5538" y="12821"/>
                    <a:pt x="5171" y="13288"/>
                  </a:cubicBezTo>
                  <a:cubicBezTo>
                    <a:pt x="4638" y="13955"/>
                    <a:pt x="3303" y="14589"/>
                    <a:pt x="3036" y="15356"/>
                  </a:cubicBezTo>
                  <a:cubicBezTo>
                    <a:pt x="2770" y="16123"/>
                    <a:pt x="2970" y="16891"/>
                    <a:pt x="2303" y="17491"/>
                  </a:cubicBezTo>
                  <a:cubicBezTo>
                    <a:pt x="868" y="18358"/>
                    <a:pt x="1" y="20160"/>
                    <a:pt x="368" y="21727"/>
                  </a:cubicBezTo>
                  <a:cubicBezTo>
                    <a:pt x="668" y="22928"/>
                    <a:pt x="2069" y="23962"/>
                    <a:pt x="3137" y="24129"/>
                  </a:cubicBezTo>
                  <a:cubicBezTo>
                    <a:pt x="2670" y="25130"/>
                    <a:pt x="2736" y="26331"/>
                    <a:pt x="3370" y="27265"/>
                  </a:cubicBezTo>
                  <a:cubicBezTo>
                    <a:pt x="4137" y="28399"/>
                    <a:pt x="5371" y="29066"/>
                    <a:pt x="6739" y="29099"/>
                  </a:cubicBezTo>
                  <a:cubicBezTo>
                    <a:pt x="6939" y="29116"/>
                    <a:pt x="7148" y="29124"/>
                    <a:pt x="7356" y="29124"/>
                  </a:cubicBezTo>
                  <a:cubicBezTo>
                    <a:pt x="7565" y="29124"/>
                    <a:pt x="7773" y="29116"/>
                    <a:pt x="7973" y="29099"/>
                  </a:cubicBezTo>
                  <a:cubicBezTo>
                    <a:pt x="7973" y="29099"/>
                    <a:pt x="9335" y="31822"/>
                    <a:pt x="12173" y="31822"/>
                  </a:cubicBezTo>
                  <a:cubicBezTo>
                    <a:pt x="12315" y="31822"/>
                    <a:pt x="12461" y="31816"/>
                    <a:pt x="12610" y="31801"/>
                  </a:cubicBezTo>
                  <a:cubicBezTo>
                    <a:pt x="14411" y="31634"/>
                    <a:pt x="15379" y="30300"/>
                    <a:pt x="15946" y="29099"/>
                  </a:cubicBezTo>
                  <a:cubicBezTo>
                    <a:pt x="16454" y="29506"/>
                    <a:pt x="17064" y="29704"/>
                    <a:pt x="17671" y="29704"/>
                  </a:cubicBezTo>
                  <a:cubicBezTo>
                    <a:pt x="18456" y="29704"/>
                    <a:pt x="19236" y="29372"/>
                    <a:pt x="19782" y="28732"/>
                  </a:cubicBezTo>
                  <a:cubicBezTo>
                    <a:pt x="20949" y="27431"/>
                    <a:pt x="20916" y="25597"/>
                    <a:pt x="20349" y="24029"/>
                  </a:cubicBezTo>
                  <a:cubicBezTo>
                    <a:pt x="21316" y="23762"/>
                    <a:pt x="22017" y="22962"/>
                    <a:pt x="22183" y="21994"/>
                  </a:cubicBezTo>
                  <a:cubicBezTo>
                    <a:pt x="22317" y="21094"/>
                    <a:pt x="22017" y="20193"/>
                    <a:pt x="21350" y="19592"/>
                  </a:cubicBezTo>
                  <a:cubicBezTo>
                    <a:pt x="20983" y="19226"/>
                    <a:pt x="20949" y="18658"/>
                    <a:pt x="21216" y="18225"/>
                  </a:cubicBezTo>
                  <a:cubicBezTo>
                    <a:pt x="21750" y="17458"/>
                    <a:pt x="22250" y="16590"/>
                    <a:pt x="22117" y="15790"/>
                  </a:cubicBezTo>
                  <a:cubicBezTo>
                    <a:pt x="21983" y="15089"/>
                    <a:pt x="21450" y="14522"/>
                    <a:pt x="21383" y="13788"/>
                  </a:cubicBezTo>
                  <a:cubicBezTo>
                    <a:pt x="21350" y="13255"/>
                    <a:pt x="21983" y="5816"/>
                    <a:pt x="21583" y="4348"/>
                  </a:cubicBezTo>
                  <a:cubicBezTo>
                    <a:pt x="20582" y="892"/>
                    <a:pt x="18118" y="1"/>
                    <a:pt x="15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2112525" y="1599925"/>
              <a:ext cx="90075" cy="182650"/>
            </a:xfrm>
            <a:custGeom>
              <a:avLst/>
              <a:gdLst/>
              <a:ahLst/>
              <a:cxnLst/>
              <a:rect l="l" t="t" r="r" b="b"/>
              <a:pathLst>
                <a:path w="3603" h="7306" extrusionOk="0">
                  <a:moveTo>
                    <a:pt x="3503" y="0"/>
                  </a:moveTo>
                  <a:cubicBezTo>
                    <a:pt x="3503" y="1034"/>
                    <a:pt x="2602" y="1702"/>
                    <a:pt x="1868" y="2302"/>
                  </a:cubicBezTo>
                  <a:cubicBezTo>
                    <a:pt x="1268" y="2769"/>
                    <a:pt x="767" y="3369"/>
                    <a:pt x="467" y="4070"/>
                  </a:cubicBezTo>
                  <a:cubicBezTo>
                    <a:pt x="0" y="5204"/>
                    <a:pt x="267" y="6738"/>
                    <a:pt x="1468" y="7306"/>
                  </a:cubicBezTo>
                  <a:cubicBezTo>
                    <a:pt x="1501" y="7272"/>
                    <a:pt x="1534" y="7239"/>
                    <a:pt x="1501" y="7205"/>
                  </a:cubicBezTo>
                  <a:cubicBezTo>
                    <a:pt x="33" y="6271"/>
                    <a:pt x="267" y="4403"/>
                    <a:pt x="1234" y="3169"/>
                  </a:cubicBezTo>
                  <a:cubicBezTo>
                    <a:pt x="2068" y="2202"/>
                    <a:pt x="3603" y="1501"/>
                    <a:pt x="35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2616200" y="1649325"/>
              <a:ext cx="73425" cy="164150"/>
            </a:xfrm>
            <a:custGeom>
              <a:avLst/>
              <a:gdLst/>
              <a:ahLst/>
              <a:cxnLst/>
              <a:rect l="l" t="t" r="r" b="b"/>
              <a:pathLst>
                <a:path w="2937" h="6566" extrusionOk="0">
                  <a:moveTo>
                    <a:pt x="1218" y="1"/>
                  </a:moveTo>
                  <a:cubicBezTo>
                    <a:pt x="1210" y="1"/>
                    <a:pt x="1202" y="9"/>
                    <a:pt x="1202" y="26"/>
                  </a:cubicBezTo>
                  <a:cubicBezTo>
                    <a:pt x="1001" y="593"/>
                    <a:pt x="1068" y="1193"/>
                    <a:pt x="1302" y="1727"/>
                  </a:cubicBezTo>
                  <a:cubicBezTo>
                    <a:pt x="1635" y="2427"/>
                    <a:pt x="2336" y="2861"/>
                    <a:pt x="2603" y="3595"/>
                  </a:cubicBezTo>
                  <a:cubicBezTo>
                    <a:pt x="2836" y="4295"/>
                    <a:pt x="2636" y="5096"/>
                    <a:pt x="2136" y="5663"/>
                  </a:cubicBezTo>
                  <a:cubicBezTo>
                    <a:pt x="1626" y="6173"/>
                    <a:pt x="954" y="6440"/>
                    <a:pt x="265" y="6440"/>
                  </a:cubicBezTo>
                  <a:cubicBezTo>
                    <a:pt x="188" y="6440"/>
                    <a:pt x="111" y="6437"/>
                    <a:pt x="34" y="6430"/>
                  </a:cubicBezTo>
                  <a:cubicBezTo>
                    <a:pt x="1" y="6430"/>
                    <a:pt x="1" y="6530"/>
                    <a:pt x="34" y="6530"/>
                  </a:cubicBezTo>
                  <a:cubicBezTo>
                    <a:pt x="175" y="6554"/>
                    <a:pt x="315" y="6565"/>
                    <a:pt x="452" y="6565"/>
                  </a:cubicBezTo>
                  <a:cubicBezTo>
                    <a:pt x="1685" y="6565"/>
                    <a:pt x="2753" y="5656"/>
                    <a:pt x="2903" y="4396"/>
                  </a:cubicBezTo>
                  <a:cubicBezTo>
                    <a:pt x="2936" y="3728"/>
                    <a:pt x="2669" y="3061"/>
                    <a:pt x="2169" y="2594"/>
                  </a:cubicBezTo>
                  <a:cubicBezTo>
                    <a:pt x="1835" y="2261"/>
                    <a:pt x="1535" y="1860"/>
                    <a:pt x="1335" y="1427"/>
                  </a:cubicBezTo>
                  <a:cubicBezTo>
                    <a:pt x="1135" y="960"/>
                    <a:pt x="1102" y="493"/>
                    <a:pt x="1235" y="26"/>
                  </a:cubicBezTo>
                  <a:cubicBezTo>
                    <a:pt x="1235" y="9"/>
                    <a:pt x="1227" y="1"/>
                    <a:pt x="12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2173400" y="1798875"/>
              <a:ext cx="161475" cy="144675"/>
            </a:xfrm>
            <a:custGeom>
              <a:avLst/>
              <a:gdLst/>
              <a:ahLst/>
              <a:cxnLst/>
              <a:rect l="l" t="t" r="r" b="b"/>
              <a:pathLst>
                <a:path w="6459" h="5787" extrusionOk="0">
                  <a:moveTo>
                    <a:pt x="1429" y="1"/>
                  </a:moveTo>
                  <a:cubicBezTo>
                    <a:pt x="1421" y="1"/>
                    <a:pt x="1411" y="5"/>
                    <a:pt x="1401" y="15"/>
                  </a:cubicBezTo>
                  <a:cubicBezTo>
                    <a:pt x="67" y="1282"/>
                    <a:pt x="0" y="3384"/>
                    <a:pt x="1268" y="4718"/>
                  </a:cubicBezTo>
                  <a:cubicBezTo>
                    <a:pt x="1988" y="5457"/>
                    <a:pt x="3005" y="5787"/>
                    <a:pt x="4035" y="5787"/>
                  </a:cubicBezTo>
                  <a:cubicBezTo>
                    <a:pt x="4866" y="5787"/>
                    <a:pt x="5705" y="5572"/>
                    <a:pt x="6405" y="5185"/>
                  </a:cubicBezTo>
                  <a:cubicBezTo>
                    <a:pt x="6459" y="5158"/>
                    <a:pt x="6425" y="5109"/>
                    <a:pt x="6393" y="5109"/>
                  </a:cubicBezTo>
                  <a:cubicBezTo>
                    <a:pt x="6385" y="5109"/>
                    <a:pt x="6378" y="5112"/>
                    <a:pt x="6371" y="5118"/>
                  </a:cubicBezTo>
                  <a:cubicBezTo>
                    <a:pt x="5646" y="5418"/>
                    <a:pt x="4816" y="5621"/>
                    <a:pt x="4005" y="5621"/>
                  </a:cubicBezTo>
                  <a:cubicBezTo>
                    <a:pt x="3101" y="5621"/>
                    <a:pt x="2220" y="5369"/>
                    <a:pt x="1535" y="4718"/>
                  </a:cubicBezTo>
                  <a:cubicBezTo>
                    <a:pt x="234" y="3450"/>
                    <a:pt x="200" y="1349"/>
                    <a:pt x="1434" y="48"/>
                  </a:cubicBezTo>
                  <a:cubicBezTo>
                    <a:pt x="1458" y="24"/>
                    <a:pt x="1448" y="1"/>
                    <a:pt x="14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2452850" y="1671500"/>
              <a:ext cx="577000" cy="769875"/>
            </a:xfrm>
            <a:custGeom>
              <a:avLst/>
              <a:gdLst/>
              <a:ahLst/>
              <a:cxnLst/>
              <a:rect l="l" t="t" r="r" b="b"/>
              <a:pathLst>
                <a:path w="23080" h="30795" extrusionOk="0">
                  <a:moveTo>
                    <a:pt x="1340" y="0"/>
                  </a:moveTo>
                  <a:cubicBezTo>
                    <a:pt x="369" y="0"/>
                    <a:pt x="0" y="1156"/>
                    <a:pt x="1531" y="4876"/>
                  </a:cubicBezTo>
                  <a:cubicBezTo>
                    <a:pt x="4461" y="12035"/>
                    <a:pt x="12909" y="30795"/>
                    <a:pt x="17551" y="30795"/>
                  </a:cubicBezTo>
                  <a:cubicBezTo>
                    <a:pt x="17560" y="30795"/>
                    <a:pt x="17568" y="30795"/>
                    <a:pt x="17576" y="30795"/>
                  </a:cubicBezTo>
                  <a:cubicBezTo>
                    <a:pt x="19277" y="30795"/>
                    <a:pt x="23080" y="29060"/>
                    <a:pt x="22179" y="22856"/>
                  </a:cubicBezTo>
                  <a:cubicBezTo>
                    <a:pt x="21512" y="18419"/>
                    <a:pt x="13273" y="9680"/>
                    <a:pt x="4400" y="1707"/>
                  </a:cubicBezTo>
                  <a:cubicBezTo>
                    <a:pt x="3498" y="883"/>
                    <a:pt x="2189" y="0"/>
                    <a:pt x="1340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2443975" y="1652975"/>
              <a:ext cx="454125" cy="514050"/>
            </a:xfrm>
            <a:custGeom>
              <a:avLst/>
              <a:gdLst/>
              <a:ahLst/>
              <a:cxnLst/>
              <a:rect l="l" t="t" r="r" b="b"/>
              <a:pathLst>
                <a:path w="18165" h="20562" extrusionOk="0">
                  <a:moveTo>
                    <a:pt x="1272" y="1"/>
                  </a:moveTo>
                  <a:cubicBezTo>
                    <a:pt x="220" y="1"/>
                    <a:pt x="0" y="1270"/>
                    <a:pt x="752" y="4016"/>
                  </a:cubicBezTo>
                  <a:cubicBezTo>
                    <a:pt x="2153" y="9253"/>
                    <a:pt x="8324" y="20561"/>
                    <a:pt x="8324" y="20561"/>
                  </a:cubicBezTo>
                  <a:lnTo>
                    <a:pt x="18164" y="15191"/>
                  </a:lnTo>
                  <a:cubicBezTo>
                    <a:pt x="18164" y="15191"/>
                    <a:pt x="10726" y="7052"/>
                    <a:pt x="6089" y="2982"/>
                  </a:cubicBezTo>
                  <a:cubicBezTo>
                    <a:pt x="3868" y="1046"/>
                    <a:pt x="2227" y="1"/>
                    <a:pt x="1272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2443975" y="1652975"/>
              <a:ext cx="454125" cy="514050"/>
            </a:xfrm>
            <a:custGeom>
              <a:avLst/>
              <a:gdLst/>
              <a:ahLst/>
              <a:cxnLst/>
              <a:rect l="l" t="t" r="r" b="b"/>
              <a:pathLst>
                <a:path w="18165" h="20562" extrusionOk="0">
                  <a:moveTo>
                    <a:pt x="1272" y="1"/>
                  </a:moveTo>
                  <a:cubicBezTo>
                    <a:pt x="220" y="1"/>
                    <a:pt x="0" y="1270"/>
                    <a:pt x="752" y="4016"/>
                  </a:cubicBezTo>
                  <a:cubicBezTo>
                    <a:pt x="2153" y="9253"/>
                    <a:pt x="8324" y="20561"/>
                    <a:pt x="8324" y="20561"/>
                  </a:cubicBezTo>
                  <a:lnTo>
                    <a:pt x="18164" y="15191"/>
                  </a:lnTo>
                  <a:cubicBezTo>
                    <a:pt x="18164" y="15191"/>
                    <a:pt x="10726" y="7052"/>
                    <a:pt x="6089" y="2982"/>
                  </a:cubicBezTo>
                  <a:cubicBezTo>
                    <a:pt x="3868" y="1046"/>
                    <a:pt x="2227" y="1"/>
                    <a:pt x="12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2640400" y="1993525"/>
              <a:ext cx="207675" cy="119300"/>
            </a:xfrm>
            <a:custGeom>
              <a:avLst/>
              <a:gdLst/>
              <a:ahLst/>
              <a:cxnLst/>
              <a:rect l="l" t="t" r="r" b="b"/>
              <a:pathLst>
                <a:path w="8307" h="4772" extrusionOk="0">
                  <a:moveTo>
                    <a:pt x="8273" y="1"/>
                  </a:moveTo>
                  <a:cubicBezTo>
                    <a:pt x="4837" y="1769"/>
                    <a:pt x="801" y="4304"/>
                    <a:pt x="33" y="4704"/>
                  </a:cubicBezTo>
                  <a:cubicBezTo>
                    <a:pt x="0" y="4704"/>
                    <a:pt x="33" y="4771"/>
                    <a:pt x="67" y="4771"/>
                  </a:cubicBezTo>
                  <a:cubicBezTo>
                    <a:pt x="2902" y="3370"/>
                    <a:pt x="5637" y="1802"/>
                    <a:pt x="8306" y="68"/>
                  </a:cubicBezTo>
                  <a:cubicBezTo>
                    <a:pt x="8306" y="34"/>
                    <a:pt x="8306" y="1"/>
                    <a:pt x="8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2118350" y="1625950"/>
              <a:ext cx="589625" cy="631975"/>
            </a:xfrm>
            <a:custGeom>
              <a:avLst/>
              <a:gdLst/>
              <a:ahLst/>
              <a:cxnLst/>
              <a:rect l="l" t="t" r="r" b="b"/>
              <a:pathLst>
                <a:path w="23585" h="25279" extrusionOk="0">
                  <a:moveTo>
                    <a:pt x="11832" y="1"/>
                  </a:moveTo>
                  <a:cubicBezTo>
                    <a:pt x="9289" y="1"/>
                    <a:pt x="6432" y="1912"/>
                    <a:pt x="5538" y="4397"/>
                  </a:cubicBezTo>
                  <a:cubicBezTo>
                    <a:pt x="3503" y="10001"/>
                    <a:pt x="2002" y="12636"/>
                    <a:pt x="1" y="25278"/>
                  </a:cubicBezTo>
                  <a:lnTo>
                    <a:pt x="21416" y="25278"/>
                  </a:lnTo>
                  <a:lnTo>
                    <a:pt x="20882" y="18240"/>
                  </a:lnTo>
                  <a:cubicBezTo>
                    <a:pt x="20882" y="18240"/>
                    <a:pt x="23584" y="16305"/>
                    <a:pt x="22617" y="12402"/>
                  </a:cubicBezTo>
                  <a:cubicBezTo>
                    <a:pt x="22116" y="10601"/>
                    <a:pt x="17179" y="2895"/>
                    <a:pt x="14244" y="727"/>
                  </a:cubicBezTo>
                  <a:cubicBezTo>
                    <a:pt x="13538" y="225"/>
                    <a:pt x="12703" y="1"/>
                    <a:pt x="11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2360200" y="2052750"/>
              <a:ext cx="186825" cy="43375"/>
            </a:xfrm>
            <a:custGeom>
              <a:avLst/>
              <a:gdLst/>
              <a:ahLst/>
              <a:cxnLst/>
              <a:rect l="l" t="t" r="r" b="b"/>
              <a:pathLst>
                <a:path w="7473" h="1735" extrusionOk="0">
                  <a:moveTo>
                    <a:pt x="7372" y="0"/>
                  </a:moveTo>
                  <a:cubicBezTo>
                    <a:pt x="6138" y="134"/>
                    <a:pt x="4870" y="367"/>
                    <a:pt x="3669" y="667"/>
                  </a:cubicBezTo>
                  <a:cubicBezTo>
                    <a:pt x="3069" y="834"/>
                    <a:pt x="2469" y="1034"/>
                    <a:pt x="1868" y="1235"/>
                  </a:cubicBezTo>
                  <a:cubicBezTo>
                    <a:pt x="1568" y="1335"/>
                    <a:pt x="1268" y="1401"/>
                    <a:pt x="967" y="1501"/>
                  </a:cubicBezTo>
                  <a:cubicBezTo>
                    <a:pt x="667" y="1601"/>
                    <a:pt x="334" y="1668"/>
                    <a:pt x="0" y="1702"/>
                  </a:cubicBezTo>
                  <a:cubicBezTo>
                    <a:pt x="0" y="1702"/>
                    <a:pt x="0" y="1735"/>
                    <a:pt x="0" y="1735"/>
                  </a:cubicBezTo>
                  <a:cubicBezTo>
                    <a:pt x="334" y="1735"/>
                    <a:pt x="634" y="1735"/>
                    <a:pt x="934" y="1702"/>
                  </a:cubicBezTo>
                  <a:cubicBezTo>
                    <a:pt x="1234" y="1668"/>
                    <a:pt x="1535" y="1601"/>
                    <a:pt x="1835" y="1535"/>
                  </a:cubicBezTo>
                  <a:cubicBezTo>
                    <a:pt x="2435" y="1368"/>
                    <a:pt x="3036" y="1201"/>
                    <a:pt x="3669" y="1034"/>
                  </a:cubicBezTo>
                  <a:cubicBezTo>
                    <a:pt x="4904" y="701"/>
                    <a:pt x="6138" y="367"/>
                    <a:pt x="7405" y="134"/>
                  </a:cubicBezTo>
                  <a:cubicBezTo>
                    <a:pt x="7472" y="100"/>
                    <a:pt x="7439" y="0"/>
                    <a:pt x="73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2466100" y="2076925"/>
              <a:ext cx="158475" cy="10025"/>
            </a:xfrm>
            <a:custGeom>
              <a:avLst/>
              <a:gdLst/>
              <a:ahLst/>
              <a:cxnLst/>
              <a:rect l="l" t="t" r="r" b="b"/>
              <a:pathLst>
                <a:path w="6339" h="401" extrusionOk="0">
                  <a:moveTo>
                    <a:pt x="3136" y="1"/>
                  </a:moveTo>
                  <a:cubicBezTo>
                    <a:pt x="2636" y="1"/>
                    <a:pt x="2102" y="67"/>
                    <a:pt x="1602" y="134"/>
                  </a:cubicBezTo>
                  <a:cubicBezTo>
                    <a:pt x="1335" y="134"/>
                    <a:pt x="1101" y="167"/>
                    <a:pt x="868" y="201"/>
                  </a:cubicBezTo>
                  <a:cubicBezTo>
                    <a:pt x="601" y="268"/>
                    <a:pt x="301" y="334"/>
                    <a:pt x="34" y="368"/>
                  </a:cubicBezTo>
                  <a:cubicBezTo>
                    <a:pt x="0" y="368"/>
                    <a:pt x="0" y="401"/>
                    <a:pt x="34" y="401"/>
                  </a:cubicBezTo>
                  <a:cubicBezTo>
                    <a:pt x="123" y="390"/>
                    <a:pt x="212" y="386"/>
                    <a:pt x="301" y="386"/>
                  </a:cubicBezTo>
                  <a:cubicBezTo>
                    <a:pt x="479" y="386"/>
                    <a:pt x="656" y="401"/>
                    <a:pt x="834" y="401"/>
                  </a:cubicBezTo>
                  <a:lnTo>
                    <a:pt x="1602" y="368"/>
                  </a:lnTo>
                  <a:lnTo>
                    <a:pt x="3169" y="334"/>
                  </a:lnTo>
                  <a:cubicBezTo>
                    <a:pt x="4203" y="268"/>
                    <a:pt x="5238" y="234"/>
                    <a:pt x="6272" y="234"/>
                  </a:cubicBezTo>
                  <a:cubicBezTo>
                    <a:pt x="6338" y="201"/>
                    <a:pt x="6305" y="134"/>
                    <a:pt x="6272" y="134"/>
                  </a:cubicBezTo>
                  <a:cubicBezTo>
                    <a:pt x="5238" y="34"/>
                    <a:pt x="4170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828100" y="1654125"/>
              <a:ext cx="549600" cy="778525"/>
            </a:xfrm>
            <a:custGeom>
              <a:avLst/>
              <a:gdLst/>
              <a:ahLst/>
              <a:cxnLst/>
              <a:rect l="l" t="t" r="r" b="b"/>
              <a:pathLst>
                <a:path w="21984" h="31141" extrusionOk="0">
                  <a:moveTo>
                    <a:pt x="20761" y="0"/>
                  </a:moveTo>
                  <a:cubicBezTo>
                    <a:pt x="19865" y="0"/>
                    <a:pt x="18386" y="1044"/>
                    <a:pt x="17348" y="1835"/>
                  </a:cubicBezTo>
                  <a:cubicBezTo>
                    <a:pt x="8975" y="8306"/>
                    <a:pt x="202" y="19281"/>
                    <a:pt x="102" y="25619"/>
                  </a:cubicBezTo>
                  <a:cubicBezTo>
                    <a:pt x="0" y="30390"/>
                    <a:pt x="2025" y="31141"/>
                    <a:pt x="3252" y="31141"/>
                  </a:cubicBezTo>
                  <a:cubicBezTo>
                    <a:pt x="3629" y="31141"/>
                    <a:pt x="3931" y="31070"/>
                    <a:pt x="4072" y="31023"/>
                  </a:cubicBezTo>
                  <a:cubicBezTo>
                    <a:pt x="10343" y="29088"/>
                    <a:pt x="17848" y="11742"/>
                    <a:pt x="20584" y="4671"/>
                  </a:cubicBezTo>
                  <a:cubicBezTo>
                    <a:pt x="21984" y="1094"/>
                    <a:pt x="21678" y="0"/>
                    <a:pt x="20761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924875" y="1641900"/>
              <a:ext cx="459250" cy="511775"/>
            </a:xfrm>
            <a:custGeom>
              <a:avLst/>
              <a:gdLst/>
              <a:ahLst/>
              <a:cxnLst/>
              <a:rect l="l" t="t" r="r" b="b"/>
              <a:pathLst>
                <a:path w="18370" h="20471" extrusionOk="0">
                  <a:moveTo>
                    <a:pt x="17102" y="1"/>
                  </a:moveTo>
                  <a:cubicBezTo>
                    <a:pt x="16148" y="1"/>
                    <a:pt x="14504" y="1028"/>
                    <a:pt x="12276" y="2925"/>
                  </a:cubicBezTo>
                  <a:cubicBezTo>
                    <a:pt x="7573" y="6927"/>
                    <a:pt x="1" y="14967"/>
                    <a:pt x="1" y="14967"/>
                  </a:cubicBezTo>
                  <a:lnTo>
                    <a:pt x="9774" y="20471"/>
                  </a:lnTo>
                  <a:cubicBezTo>
                    <a:pt x="9774" y="20471"/>
                    <a:pt x="16079" y="9229"/>
                    <a:pt x="17580" y="4025"/>
                  </a:cubicBezTo>
                  <a:cubicBezTo>
                    <a:pt x="18370" y="1269"/>
                    <a:pt x="18162" y="1"/>
                    <a:pt x="17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974925" y="1976850"/>
              <a:ext cx="206800" cy="122025"/>
            </a:xfrm>
            <a:custGeom>
              <a:avLst/>
              <a:gdLst/>
              <a:ahLst/>
              <a:cxnLst/>
              <a:rect l="l" t="t" r="r" b="b"/>
              <a:pathLst>
                <a:path w="8272" h="4881" extrusionOk="0">
                  <a:moveTo>
                    <a:pt x="100" y="1"/>
                  </a:moveTo>
                  <a:cubicBezTo>
                    <a:pt x="33" y="1"/>
                    <a:pt x="0" y="34"/>
                    <a:pt x="67" y="101"/>
                  </a:cubicBezTo>
                  <a:cubicBezTo>
                    <a:pt x="2669" y="1835"/>
                    <a:pt x="5404" y="3437"/>
                    <a:pt x="8239" y="4871"/>
                  </a:cubicBezTo>
                  <a:cubicBezTo>
                    <a:pt x="8246" y="4877"/>
                    <a:pt x="8251" y="4880"/>
                    <a:pt x="8255" y="4880"/>
                  </a:cubicBezTo>
                  <a:cubicBezTo>
                    <a:pt x="8271" y="4880"/>
                    <a:pt x="8266" y="4831"/>
                    <a:pt x="8239" y="4804"/>
                  </a:cubicBezTo>
                  <a:cubicBezTo>
                    <a:pt x="7505" y="4437"/>
                    <a:pt x="3503" y="1835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152550" y="1831750"/>
              <a:ext cx="188475" cy="323600"/>
            </a:xfrm>
            <a:custGeom>
              <a:avLst/>
              <a:gdLst/>
              <a:ahLst/>
              <a:cxnLst/>
              <a:rect l="l" t="t" r="r" b="b"/>
              <a:pathLst>
                <a:path w="7539" h="12944" extrusionOk="0">
                  <a:moveTo>
                    <a:pt x="7472" y="1"/>
                  </a:moveTo>
                  <a:cubicBezTo>
                    <a:pt x="6938" y="935"/>
                    <a:pt x="6505" y="1969"/>
                    <a:pt x="6038" y="2869"/>
                  </a:cubicBezTo>
                  <a:cubicBezTo>
                    <a:pt x="5571" y="3770"/>
                    <a:pt x="5104" y="4704"/>
                    <a:pt x="4637" y="5605"/>
                  </a:cubicBezTo>
                  <a:cubicBezTo>
                    <a:pt x="3669" y="7473"/>
                    <a:pt x="1568" y="10875"/>
                    <a:pt x="634" y="12743"/>
                  </a:cubicBezTo>
                  <a:cubicBezTo>
                    <a:pt x="434" y="12643"/>
                    <a:pt x="234" y="12576"/>
                    <a:pt x="34" y="12476"/>
                  </a:cubicBezTo>
                  <a:cubicBezTo>
                    <a:pt x="0" y="12476"/>
                    <a:pt x="0" y="12510"/>
                    <a:pt x="0" y="12543"/>
                  </a:cubicBezTo>
                  <a:cubicBezTo>
                    <a:pt x="234" y="12676"/>
                    <a:pt x="467" y="12843"/>
                    <a:pt x="734" y="12943"/>
                  </a:cubicBezTo>
                  <a:cubicBezTo>
                    <a:pt x="767" y="12943"/>
                    <a:pt x="4003" y="7639"/>
                    <a:pt x="4937" y="5771"/>
                  </a:cubicBezTo>
                  <a:cubicBezTo>
                    <a:pt x="5204" y="5204"/>
                    <a:pt x="5437" y="4671"/>
                    <a:pt x="5704" y="4137"/>
                  </a:cubicBezTo>
                  <a:lnTo>
                    <a:pt x="5771" y="4037"/>
                  </a:lnTo>
                  <a:cubicBezTo>
                    <a:pt x="5971" y="3737"/>
                    <a:pt x="6138" y="3470"/>
                    <a:pt x="6338" y="3203"/>
                  </a:cubicBezTo>
                  <a:cubicBezTo>
                    <a:pt x="6505" y="2903"/>
                    <a:pt x="6705" y="2602"/>
                    <a:pt x="6838" y="2302"/>
                  </a:cubicBezTo>
                  <a:cubicBezTo>
                    <a:pt x="7005" y="2002"/>
                    <a:pt x="7172" y="1702"/>
                    <a:pt x="7372" y="1402"/>
                  </a:cubicBezTo>
                  <a:cubicBezTo>
                    <a:pt x="7372" y="1378"/>
                    <a:pt x="7339" y="1354"/>
                    <a:pt x="7307" y="1354"/>
                  </a:cubicBezTo>
                  <a:cubicBezTo>
                    <a:pt x="7294" y="1354"/>
                    <a:pt x="7282" y="1359"/>
                    <a:pt x="7272" y="1368"/>
                  </a:cubicBezTo>
                  <a:cubicBezTo>
                    <a:pt x="7072" y="1668"/>
                    <a:pt x="6872" y="1969"/>
                    <a:pt x="6672" y="2269"/>
                  </a:cubicBezTo>
                  <a:cubicBezTo>
                    <a:pt x="6572" y="2402"/>
                    <a:pt x="6471" y="2536"/>
                    <a:pt x="6405" y="2669"/>
                  </a:cubicBezTo>
                  <a:cubicBezTo>
                    <a:pt x="6805" y="1802"/>
                    <a:pt x="7205" y="935"/>
                    <a:pt x="7506" y="34"/>
                  </a:cubicBezTo>
                  <a:cubicBezTo>
                    <a:pt x="7539" y="1"/>
                    <a:pt x="7472" y="1"/>
                    <a:pt x="7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2673975" y="1855450"/>
              <a:ext cx="352550" cy="581775"/>
            </a:xfrm>
            <a:custGeom>
              <a:avLst/>
              <a:gdLst/>
              <a:ahLst/>
              <a:cxnLst/>
              <a:rect l="l" t="t" r="r" b="b"/>
              <a:pathLst>
                <a:path w="14102" h="23271" extrusionOk="0">
                  <a:moveTo>
                    <a:pt x="8099" y="0"/>
                  </a:moveTo>
                  <a:cubicBezTo>
                    <a:pt x="6333" y="0"/>
                    <a:pt x="0" y="7504"/>
                    <a:pt x="525" y="8893"/>
                  </a:cubicBezTo>
                  <a:cubicBezTo>
                    <a:pt x="3761" y="17432"/>
                    <a:pt x="5395" y="22803"/>
                    <a:pt x="8297" y="23237"/>
                  </a:cubicBezTo>
                  <a:cubicBezTo>
                    <a:pt x="8463" y="23260"/>
                    <a:pt x="8627" y="23271"/>
                    <a:pt x="8789" y="23271"/>
                  </a:cubicBezTo>
                  <a:cubicBezTo>
                    <a:pt x="11902" y="23271"/>
                    <a:pt x="14102" y="19079"/>
                    <a:pt x="13468" y="14163"/>
                  </a:cubicBezTo>
                  <a:cubicBezTo>
                    <a:pt x="13134" y="11528"/>
                    <a:pt x="9732" y="1888"/>
                    <a:pt x="8431" y="153"/>
                  </a:cubicBezTo>
                  <a:cubicBezTo>
                    <a:pt x="8354" y="49"/>
                    <a:pt x="8241" y="0"/>
                    <a:pt x="8099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2687100" y="2077775"/>
              <a:ext cx="82575" cy="216000"/>
            </a:xfrm>
            <a:custGeom>
              <a:avLst/>
              <a:gdLst/>
              <a:ahLst/>
              <a:cxnLst/>
              <a:rect l="l" t="t" r="r" b="b"/>
              <a:pathLst>
                <a:path w="3303" h="864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767"/>
                    <a:pt x="300" y="1501"/>
                    <a:pt x="567" y="2235"/>
                  </a:cubicBezTo>
                  <a:cubicBezTo>
                    <a:pt x="801" y="2969"/>
                    <a:pt x="1068" y="3703"/>
                    <a:pt x="1368" y="4437"/>
                  </a:cubicBezTo>
                  <a:cubicBezTo>
                    <a:pt x="1935" y="5871"/>
                    <a:pt x="2569" y="7272"/>
                    <a:pt x="3302" y="8640"/>
                  </a:cubicBezTo>
                  <a:cubicBezTo>
                    <a:pt x="2869" y="7138"/>
                    <a:pt x="2302" y="5704"/>
                    <a:pt x="1735" y="4270"/>
                  </a:cubicBezTo>
                  <a:cubicBezTo>
                    <a:pt x="1468" y="3536"/>
                    <a:pt x="1168" y="2835"/>
                    <a:pt x="867" y="2135"/>
                  </a:cubicBezTo>
                  <a:cubicBezTo>
                    <a:pt x="567" y="1401"/>
                    <a:pt x="267" y="70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2529475" y="1661825"/>
              <a:ext cx="414500" cy="445150"/>
            </a:xfrm>
            <a:custGeom>
              <a:avLst/>
              <a:gdLst/>
              <a:ahLst/>
              <a:cxnLst/>
              <a:rect l="l" t="t" r="r" b="b"/>
              <a:pathLst>
                <a:path w="16580" h="17806" extrusionOk="0">
                  <a:moveTo>
                    <a:pt x="1271" y="0"/>
                  </a:moveTo>
                  <a:cubicBezTo>
                    <a:pt x="1052" y="0"/>
                    <a:pt x="880" y="29"/>
                    <a:pt x="768" y="93"/>
                  </a:cubicBezTo>
                  <a:cubicBezTo>
                    <a:pt x="1" y="526"/>
                    <a:pt x="901" y="2528"/>
                    <a:pt x="3370" y="3495"/>
                  </a:cubicBezTo>
                  <a:cubicBezTo>
                    <a:pt x="4704" y="4029"/>
                    <a:pt x="6005" y="4663"/>
                    <a:pt x="7239" y="5363"/>
                  </a:cubicBezTo>
                  <a:cubicBezTo>
                    <a:pt x="7873" y="5630"/>
                    <a:pt x="9374" y="7665"/>
                    <a:pt x="8974" y="8566"/>
                  </a:cubicBezTo>
                  <a:cubicBezTo>
                    <a:pt x="8795" y="8975"/>
                    <a:pt x="7850" y="9443"/>
                    <a:pt x="6982" y="9443"/>
                  </a:cubicBezTo>
                  <a:cubicBezTo>
                    <a:pt x="6719" y="9443"/>
                    <a:pt x="6464" y="9400"/>
                    <a:pt x="6238" y="9299"/>
                  </a:cubicBezTo>
                  <a:cubicBezTo>
                    <a:pt x="5271" y="8866"/>
                    <a:pt x="5038" y="6964"/>
                    <a:pt x="3937" y="6064"/>
                  </a:cubicBezTo>
                  <a:cubicBezTo>
                    <a:pt x="3354" y="5587"/>
                    <a:pt x="2537" y="5391"/>
                    <a:pt x="1883" y="5391"/>
                  </a:cubicBezTo>
                  <a:cubicBezTo>
                    <a:pt x="1302" y="5391"/>
                    <a:pt x="848" y="5546"/>
                    <a:pt x="801" y="5797"/>
                  </a:cubicBezTo>
                  <a:cubicBezTo>
                    <a:pt x="668" y="6331"/>
                    <a:pt x="1302" y="6564"/>
                    <a:pt x="2302" y="8332"/>
                  </a:cubicBezTo>
                  <a:cubicBezTo>
                    <a:pt x="2936" y="9466"/>
                    <a:pt x="3003" y="12235"/>
                    <a:pt x="4437" y="14170"/>
                  </a:cubicBezTo>
                  <a:cubicBezTo>
                    <a:pt x="5171" y="15337"/>
                    <a:pt x="5838" y="16538"/>
                    <a:pt x="6439" y="17806"/>
                  </a:cubicBezTo>
                  <a:lnTo>
                    <a:pt x="16579" y="14103"/>
                  </a:lnTo>
                  <a:cubicBezTo>
                    <a:pt x="16145" y="11167"/>
                    <a:pt x="15312" y="7064"/>
                    <a:pt x="14277" y="6197"/>
                  </a:cubicBezTo>
                  <a:cubicBezTo>
                    <a:pt x="13210" y="5330"/>
                    <a:pt x="9174" y="2294"/>
                    <a:pt x="8006" y="1894"/>
                  </a:cubicBezTo>
                  <a:cubicBezTo>
                    <a:pt x="7008" y="1542"/>
                    <a:pt x="2882" y="0"/>
                    <a:pt x="1271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2569500" y="1760875"/>
              <a:ext cx="32550" cy="34325"/>
            </a:xfrm>
            <a:custGeom>
              <a:avLst/>
              <a:gdLst/>
              <a:ahLst/>
              <a:cxnLst/>
              <a:rect l="l" t="t" r="r" b="b"/>
              <a:pathLst>
                <a:path w="1302" h="1373" extrusionOk="0">
                  <a:moveTo>
                    <a:pt x="201" y="0"/>
                  </a:moveTo>
                  <a:cubicBezTo>
                    <a:pt x="168" y="34"/>
                    <a:pt x="134" y="67"/>
                    <a:pt x="101" y="100"/>
                  </a:cubicBezTo>
                  <a:cubicBezTo>
                    <a:pt x="67" y="167"/>
                    <a:pt x="67" y="200"/>
                    <a:pt x="34" y="234"/>
                  </a:cubicBezTo>
                  <a:cubicBezTo>
                    <a:pt x="34" y="300"/>
                    <a:pt x="1" y="401"/>
                    <a:pt x="1" y="467"/>
                  </a:cubicBezTo>
                  <a:cubicBezTo>
                    <a:pt x="1" y="634"/>
                    <a:pt x="67" y="834"/>
                    <a:pt x="201" y="968"/>
                  </a:cubicBezTo>
                  <a:cubicBezTo>
                    <a:pt x="441" y="1238"/>
                    <a:pt x="816" y="1373"/>
                    <a:pt x="1181" y="1373"/>
                  </a:cubicBezTo>
                  <a:cubicBezTo>
                    <a:pt x="1221" y="1373"/>
                    <a:pt x="1262" y="1371"/>
                    <a:pt x="1302" y="1368"/>
                  </a:cubicBezTo>
                  <a:lnTo>
                    <a:pt x="1302" y="1301"/>
                  </a:lnTo>
                  <a:cubicBezTo>
                    <a:pt x="935" y="1234"/>
                    <a:pt x="601" y="1101"/>
                    <a:pt x="334" y="868"/>
                  </a:cubicBezTo>
                  <a:cubicBezTo>
                    <a:pt x="234" y="767"/>
                    <a:pt x="134" y="634"/>
                    <a:pt x="101" y="467"/>
                  </a:cubicBezTo>
                  <a:cubicBezTo>
                    <a:pt x="101" y="401"/>
                    <a:pt x="101" y="334"/>
                    <a:pt x="101" y="234"/>
                  </a:cubicBezTo>
                  <a:cubicBezTo>
                    <a:pt x="134" y="167"/>
                    <a:pt x="168" y="67"/>
                    <a:pt x="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2567325" y="1689500"/>
              <a:ext cx="319100" cy="179800"/>
            </a:xfrm>
            <a:custGeom>
              <a:avLst/>
              <a:gdLst/>
              <a:ahLst/>
              <a:cxnLst/>
              <a:rect l="l" t="t" r="r" b="b"/>
              <a:pathLst>
                <a:path w="12764" h="7192" extrusionOk="0">
                  <a:moveTo>
                    <a:pt x="6485" y="1"/>
                  </a:moveTo>
                  <a:cubicBezTo>
                    <a:pt x="4438" y="1"/>
                    <a:pt x="1" y="2290"/>
                    <a:pt x="121" y="3222"/>
                  </a:cubicBezTo>
                  <a:cubicBezTo>
                    <a:pt x="240" y="3960"/>
                    <a:pt x="750" y="4171"/>
                    <a:pt x="1541" y="4171"/>
                  </a:cubicBezTo>
                  <a:cubicBezTo>
                    <a:pt x="1858" y="4171"/>
                    <a:pt x="2221" y="4137"/>
                    <a:pt x="2623" y="4089"/>
                  </a:cubicBezTo>
                  <a:cubicBezTo>
                    <a:pt x="3015" y="4063"/>
                    <a:pt x="4763" y="3462"/>
                    <a:pt x="5724" y="3462"/>
                  </a:cubicBezTo>
                  <a:cubicBezTo>
                    <a:pt x="5987" y="3462"/>
                    <a:pt x="6192" y="3508"/>
                    <a:pt x="6292" y="3622"/>
                  </a:cubicBezTo>
                  <a:cubicBezTo>
                    <a:pt x="6926" y="4456"/>
                    <a:pt x="7760" y="7192"/>
                    <a:pt x="7760" y="7192"/>
                  </a:cubicBezTo>
                  <a:lnTo>
                    <a:pt x="12763" y="5090"/>
                  </a:lnTo>
                  <a:cubicBezTo>
                    <a:pt x="11829" y="3622"/>
                    <a:pt x="9428" y="987"/>
                    <a:pt x="7059" y="87"/>
                  </a:cubicBezTo>
                  <a:cubicBezTo>
                    <a:pt x="6902" y="28"/>
                    <a:pt x="6708" y="1"/>
                    <a:pt x="6485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2573675" y="1704150"/>
              <a:ext cx="92600" cy="55900"/>
            </a:xfrm>
            <a:custGeom>
              <a:avLst/>
              <a:gdLst/>
              <a:ahLst/>
              <a:cxnLst/>
              <a:rect l="l" t="t" r="r" b="b"/>
              <a:pathLst>
                <a:path w="3704" h="2236" extrusionOk="0">
                  <a:moveTo>
                    <a:pt x="3670" y="1"/>
                  </a:moveTo>
                  <a:cubicBezTo>
                    <a:pt x="2169" y="468"/>
                    <a:pt x="701" y="1102"/>
                    <a:pt x="1" y="2203"/>
                  </a:cubicBezTo>
                  <a:cubicBezTo>
                    <a:pt x="1" y="2236"/>
                    <a:pt x="1" y="2236"/>
                    <a:pt x="1" y="2236"/>
                  </a:cubicBezTo>
                  <a:cubicBezTo>
                    <a:pt x="868" y="1302"/>
                    <a:pt x="3303" y="168"/>
                    <a:pt x="3670" y="34"/>
                  </a:cubicBezTo>
                  <a:cubicBezTo>
                    <a:pt x="3703" y="34"/>
                    <a:pt x="3703" y="1"/>
                    <a:pt x="3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2595700" y="1689900"/>
              <a:ext cx="290725" cy="166050"/>
            </a:xfrm>
            <a:custGeom>
              <a:avLst/>
              <a:gdLst/>
              <a:ahLst/>
              <a:cxnLst/>
              <a:rect l="l" t="t" r="r" b="b"/>
              <a:pathLst>
                <a:path w="11629" h="6642" extrusionOk="0">
                  <a:moveTo>
                    <a:pt x="5495" y="1"/>
                  </a:moveTo>
                  <a:cubicBezTo>
                    <a:pt x="3663" y="1"/>
                    <a:pt x="0" y="2988"/>
                    <a:pt x="154" y="3940"/>
                  </a:cubicBezTo>
                  <a:cubicBezTo>
                    <a:pt x="255" y="4588"/>
                    <a:pt x="786" y="4867"/>
                    <a:pt x="1524" y="4867"/>
                  </a:cubicBezTo>
                  <a:cubicBezTo>
                    <a:pt x="2002" y="4867"/>
                    <a:pt x="2566" y="4750"/>
                    <a:pt x="3156" y="4540"/>
                  </a:cubicBezTo>
                  <a:cubicBezTo>
                    <a:pt x="3531" y="4407"/>
                    <a:pt x="4637" y="3649"/>
                    <a:pt x="5300" y="3649"/>
                  </a:cubicBezTo>
                  <a:cubicBezTo>
                    <a:pt x="5463" y="3649"/>
                    <a:pt x="5599" y="3695"/>
                    <a:pt x="5691" y="3807"/>
                  </a:cubicBezTo>
                  <a:cubicBezTo>
                    <a:pt x="6358" y="4607"/>
                    <a:pt x="7959" y="6642"/>
                    <a:pt x="7959" y="6642"/>
                  </a:cubicBezTo>
                  <a:lnTo>
                    <a:pt x="11628" y="5074"/>
                  </a:lnTo>
                  <a:cubicBezTo>
                    <a:pt x="10694" y="3606"/>
                    <a:pt x="8293" y="971"/>
                    <a:pt x="5924" y="71"/>
                  </a:cubicBezTo>
                  <a:cubicBezTo>
                    <a:pt x="5797" y="23"/>
                    <a:pt x="5653" y="1"/>
                    <a:pt x="5495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2595350" y="1685775"/>
              <a:ext cx="181825" cy="140850"/>
            </a:xfrm>
            <a:custGeom>
              <a:avLst/>
              <a:gdLst/>
              <a:ahLst/>
              <a:cxnLst/>
              <a:rect l="l" t="t" r="r" b="b"/>
              <a:pathLst>
                <a:path w="7273" h="5634" extrusionOk="0">
                  <a:moveTo>
                    <a:pt x="5268" y="1"/>
                  </a:moveTo>
                  <a:cubicBezTo>
                    <a:pt x="5247" y="1"/>
                    <a:pt x="5226" y="1"/>
                    <a:pt x="5205" y="2"/>
                  </a:cubicBezTo>
                  <a:cubicBezTo>
                    <a:pt x="4871" y="69"/>
                    <a:pt x="4571" y="169"/>
                    <a:pt x="4304" y="336"/>
                  </a:cubicBezTo>
                  <a:cubicBezTo>
                    <a:pt x="4004" y="469"/>
                    <a:pt x="3703" y="603"/>
                    <a:pt x="3403" y="736"/>
                  </a:cubicBezTo>
                  <a:cubicBezTo>
                    <a:pt x="2803" y="1036"/>
                    <a:pt x="2269" y="1370"/>
                    <a:pt x="1735" y="1737"/>
                  </a:cubicBezTo>
                  <a:cubicBezTo>
                    <a:pt x="1202" y="2070"/>
                    <a:pt x="735" y="2504"/>
                    <a:pt x="368" y="3004"/>
                  </a:cubicBezTo>
                  <a:cubicBezTo>
                    <a:pt x="34" y="3471"/>
                    <a:pt x="1" y="4072"/>
                    <a:pt x="268" y="4572"/>
                  </a:cubicBezTo>
                  <a:cubicBezTo>
                    <a:pt x="501" y="4872"/>
                    <a:pt x="868" y="5072"/>
                    <a:pt x="1268" y="5106"/>
                  </a:cubicBezTo>
                  <a:cubicBezTo>
                    <a:pt x="1368" y="5122"/>
                    <a:pt x="1477" y="5131"/>
                    <a:pt x="1589" y="5131"/>
                  </a:cubicBezTo>
                  <a:cubicBezTo>
                    <a:pt x="1702" y="5131"/>
                    <a:pt x="1819" y="5122"/>
                    <a:pt x="1936" y="5106"/>
                  </a:cubicBezTo>
                  <a:cubicBezTo>
                    <a:pt x="2436" y="4972"/>
                    <a:pt x="2936" y="4839"/>
                    <a:pt x="3437" y="4672"/>
                  </a:cubicBezTo>
                  <a:cubicBezTo>
                    <a:pt x="3904" y="4472"/>
                    <a:pt x="4337" y="4138"/>
                    <a:pt x="4838" y="4005"/>
                  </a:cubicBezTo>
                  <a:cubicBezTo>
                    <a:pt x="4935" y="3963"/>
                    <a:pt x="5033" y="3945"/>
                    <a:pt x="5131" y="3945"/>
                  </a:cubicBezTo>
                  <a:cubicBezTo>
                    <a:pt x="5267" y="3945"/>
                    <a:pt x="5402" y="3980"/>
                    <a:pt x="5538" y="4038"/>
                  </a:cubicBezTo>
                  <a:cubicBezTo>
                    <a:pt x="5738" y="4172"/>
                    <a:pt x="5905" y="4339"/>
                    <a:pt x="6072" y="4539"/>
                  </a:cubicBezTo>
                  <a:cubicBezTo>
                    <a:pt x="6372" y="4839"/>
                    <a:pt x="6672" y="5206"/>
                    <a:pt x="6939" y="5573"/>
                  </a:cubicBezTo>
                  <a:cubicBezTo>
                    <a:pt x="6981" y="5615"/>
                    <a:pt x="7017" y="5633"/>
                    <a:pt x="7042" y="5633"/>
                  </a:cubicBezTo>
                  <a:cubicBezTo>
                    <a:pt x="7077" y="5633"/>
                    <a:pt x="7092" y="5598"/>
                    <a:pt x="7073" y="5539"/>
                  </a:cubicBezTo>
                  <a:cubicBezTo>
                    <a:pt x="6906" y="5306"/>
                    <a:pt x="6839" y="5239"/>
                    <a:pt x="6706" y="5006"/>
                  </a:cubicBezTo>
                  <a:cubicBezTo>
                    <a:pt x="6539" y="4772"/>
                    <a:pt x="6372" y="4539"/>
                    <a:pt x="6205" y="4339"/>
                  </a:cubicBezTo>
                  <a:cubicBezTo>
                    <a:pt x="6072" y="4138"/>
                    <a:pt x="5905" y="3972"/>
                    <a:pt x="5705" y="3805"/>
                  </a:cubicBezTo>
                  <a:cubicBezTo>
                    <a:pt x="5568" y="3722"/>
                    <a:pt x="5385" y="3663"/>
                    <a:pt x="5195" y="3663"/>
                  </a:cubicBezTo>
                  <a:cubicBezTo>
                    <a:pt x="5154" y="3663"/>
                    <a:pt x="5112" y="3666"/>
                    <a:pt x="5071" y="3671"/>
                  </a:cubicBezTo>
                  <a:cubicBezTo>
                    <a:pt x="4537" y="3805"/>
                    <a:pt x="4070" y="4005"/>
                    <a:pt x="3637" y="4305"/>
                  </a:cubicBezTo>
                  <a:cubicBezTo>
                    <a:pt x="3171" y="4584"/>
                    <a:pt x="2273" y="4979"/>
                    <a:pt x="1532" y="4979"/>
                  </a:cubicBezTo>
                  <a:cubicBezTo>
                    <a:pt x="1477" y="4979"/>
                    <a:pt x="1422" y="4977"/>
                    <a:pt x="1368" y="4972"/>
                  </a:cubicBezTo>
                  <a:cubicBezTo>
                    <a:pt x="1135" y="4972"/>
                    <a:pt x="935" y="4906"/>
                    <a:pt x="735" y="4806"/>
                  </a:cubicBezTo>
                  <a:cubicBezTo>
                    <a:pt x="601" y="4739"/>
                    <a:pt x="468" y="4639"/>
                    <a:pt x="368" y="4505"/>
                  </a:cubicBezTo>
                  <a:cubicBezTo>
                    <a:pt x="34" y="3938"/>
                    <a:pt x="468" y="3304"/>
                    <a:pt x="901" y="2804"/>
                  </a:cubicBezTo>
                  <a:cubicBezTo>
                    <a:pt x="1735" y="1970"/>
                    <a:pt x="2703" y="1303"/>
                    <a:pt x="3804" y="803"/>
                  </a:cubicBezTo>
                  <a:lnTo>
                    <a:pt x="4571" y="436"/>
                  </a:lnTo>
                  <a:cubicBezTo>
                    <a:pt x="4871" y="302"/>
                    <a:pt x="5205" y="202"/>
                    <a:pt x="5538" y="169"/>
                  </a:cubicBezTo>
                  <a:cubicBezTo>
                    <a:pt x="6072" y="169"/>
                    <a:pt x="6972" y="736"/>
                    <a:pt x="7239" y="869"/>
                  </a:cubicBezTo>
                  <a:cubicBezTo>
                    <a:pt x="7239" y="869"/>
                    <a:pt x="7273" y="869"/>
                    <a:pt x="7239" y="836"/>
                  </a:cubicBezTo>
                  <a:cubicBezTo>
                    <a:pt x="6914" y="641"/>
                    <a:pt x="6112" y="1"/>
                    <a:pt x="5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2722950" y="1642350"/>
              <a:ext cx="180975" cy="206100"/>
            </a:xfrm>
            <a:custGeom>
              <a:avLst/>
              <a:gdLst/>
              <a:ahLst/>
              <a:cxnLst/>
              <a:rect l="l" t="t" r="r" b="b"/>
              <a:pathLst>
                <a:path w="7239" h="8244" extrusionOk="0">
                  <a:moveTo>
                    <a:pt x="1546" y="0"/>
                  </a:moveTo>
                  <a:cubicBezTo>
                    <a:pt x="1520" y="0"/>
                    <a:pt x="1494" y="2"/>
                    <a:pt x="1468" y="5"/>
                  </a:cubicBezTo>
                  <a:cubicBezTo>
                    <a:pt x="0" y="171"/>
                    <a:pt x="1535" y="2873"/>
                    <a:pt x="2302" y="3974"/>
                  </a:cubicBezTo>
                  <a:cubicBezTo>
                    <a:pt x="3069" y="5075"/>
                    <a:pt x="2969" y="6943"/>
                    <a:pt x="2969" y="6943"/>
                  </a:cubicBezTo>
                  <a:lnTo>
                    <a:pt x="7239" y="8244"/>
                  </a:lnTo>
                  <a:cubicBezTo>
                    <a:pt x="6872" y="7543"/>
                    <a:pt x="6305" y="4675"/>
                    <a:pt x="5738" y="3807"/>
                  </a:cubicBezTo>
                  <a:cubicBezTo>
                    <a:pt x="5215" y="2958"/>
                    <a:pt x="2776" y="0"/>
                    <a:pt x="1546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2752425" y="1695450"/>
              <a:ext cx="45600" cy="118600"/>
            </a:xfrm>
            <a:custGeom>
              <a:avLst/>
              <a:gdLst/>
              <a:ahLst/>
              <a:cxnLst/>
              <a:rect l="l" t="t" r="r" b="b"/>
              <a:pathLst>
                <a:path w="1824" h="4744" extrusionOk="0">
                  <a:moveTo>
                    <a:pt x="25" y="1"/>
                  </a:moveTo>
                  <a:cubicBezTo>
                    <a:pt x="7" y="1"/>
                    <a:pt x="0" y="15"/>
                    <a:pt x="22" y="15"/>
                  </a:cubicBezTo>
                  <a:cubicBezTo>
                    <a:pt x="389" y="783"/>
                    <a:pt x="890" y="1483"/>
                    <a:pt x="1223" y="2250"/>
                  </a:cubicBezTo>
                  <a:cubicBezTo>
                    <a:pt x="1390" y="2651"/>
                    <a:pt x="1523" y="3051"/>
                    <a:pt x="1623" y="3485"/>
                  </a:cubicBezTo>
                  <a:cubicBezTo>
                    <a:pt x="1690" y="3885"/>
                    <a:pt x="1757" y="4318"/>
                    <a:pt x="1757" y="4719"/>
                  </a:cubicBezTo>
                  <a:cubicBezTo>
                    <a:pt x="1757" y="4735"/>
                    <a:pt x="1765" y="4744"/>
                    <a:pt x="1774" y="4744"/>
                  </a:cubicBezTo>
                  <a:cubicBezTo>
                    <a:pt x="1782" y="4744"/>
                    <a:pt x="1790" y="4735"/>
                    <a:pt x="1790" y="4719"/>
                  </a:cubicBezTo>
                  <a:cubicBezTo>
                    <a:pt x="1790" y="4519"/>
                    <a:pt x="1824" y="4252"/>
                    <a:pt x="1790" y="4052"/>
                  </a:cubicBezTo>
                  <a:cubicBezTo>
                    <a:pt x="1790" y="3851"/>
                    <a:pt x="1790" y="3651"/>
                    <a:pt x="1790" y="3451"/>
                  </a:cubicBezTo>
                  <a:cubicBezTo>
                    <a:pt x="1757" y="3018"/>
                    <a:pt x="1657" y="2584"/>
                    <a:pt x="1490" y="2217"/>
                  </a:cubicBezTo>
                  <a:cubicBezTo>
                    <a:pt x="1290" y="1817"/>
                    <a:pt x="1056" y="1450"/>
                    <a:pt x="823" y="1116"/>
                  </a:cubicBezTo>
                  <a:cubicBezTo>
                    <a:pt x="589" y="716"/>
                    <a:pt x="323" y="349"/>
                    <a:pt x="56" y="15"/>
                  </a:cubicBezTo>
                  <a:cubicBezTo>
                    <a:pt x="45" y="4"/>
                    <a:pt x="33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2718775" y="1823425"/>
              <a:ext cx="78425" cy="191825"/>
            </a:xfrm>
            <a:custGeom>
              <a:avLst/>
              <a:gdLst/>
              <a:ahLst/>
              <a:cxnLst/>
              <a:rect l="l" t="t" r="r" b="b"/>
              <a:pathLst>
                <a:path w="3137" h="7673" extrusionOk="0">
                  <a:moveTo>
                    <a:pt x="3136" y="0"/>
                  </a:moveTo>
                  <a:cubicBezTo>
                    <a:pt x="3103" y="367"/>
                    <a:pt x="3003" y="701"/>
                    <a:pt x="2903" y="1034"/>
                  </a:cubicBezTo>
                  <a:cubicBezTo>
                    <a:pt x="2769" y="1368"/>
                    <a:pt x="2636" y="1668"/>
                    <a:pt x="2469" y="1968"/>
                  </a:cubicBezTo>
                  <a:cubicBezTo>
                    <a:pt x="2169" y="2602"/>
                    <a:pt x="1802" y="3169"/>
                    <a:pt x="1368" y="3736"/>
                  </a:cubicBezTo>
                  <a:cubicBezTo>
                    <a:pt x="901" y="4270"/>
                    <a:pt x="568" y="4904"/>
                    <a:pt x="301" y="5571"/>
                  </a:cubicBezTo>
                  <a:cubicBezTo>
                    <a:pt x="101" y="6238"/>
                    <a:pt x="1" y="6972"/>
                    <a:pt x="1" y="7672"/>
                  </a:cubicBezTo>
                  <a:cubicBezTo>
                    <a:pt x="167" y="6271"/>
                    <a:pt x="735" y="4970"/>
                    <a:pt x="1602" y="3903"/>
                  </a:cubicBezTo>
                  <a:cubicBezTo>
                    <a:pt x="2069" y="3369"/>
                    <a:pt x="2436" y="2735"/>
                    <a:pt x="2703" y="2102"/>
                  </a:cubicBezTo>
                  <a:cubicBezTo>
                    <a:pt x="3003" y="1434"/>
                    <a:pt x="3136" y="734"/>
                    <a:pt x="3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2351850" y="1472325"/>
              <a:ext cx="161800" cy="277775"/>
            </a:xfrm>
            <a:custGeom>
              <a:avLst/>
              <a:gdLst/>
              <a:ahLst/>
              <a:cxnLst/>
              <a:rect l="l" t="t" r="r" b="b"/>
              <a:pathLst>
                <a:path w="6472" h="11111" extrusionOk="0">
                  <a:moveTo>
                    <a:pt x="1502" y="1"/>
                  </a:moveTo>
                  <a:cubicBezTo>
                    <a:pt x="1502" y="1"/>
                    <a:pt x="1" y="7273"/>
                    <a:pt x="1" y="7473"/>
                  </a:cubicBezTo>
                  <a:cubicBezTo>
                    <a:pt x="66" y="7933"/>
                    <a:pt x="1944" y="11111"/>
                    <a:pt x="4519" y="11111"/>
                  </a:cubicBezTo>
                  <a:cubicBezTo>
                    <a:pt x="4558" y="11111"/>
                    <a:pt x="4597" y="11110"/>
                    <a:pt x="4637" y="11109"/>
                  </a:cubicBezTo>
                  <a:cubicBezTo>
                    <a:pt x="6138" y="11042"/>
                    <a:pt x="5138" y="8006"/>
                    <a:pt x="5138" y="8006"/>
                  </a:cubicBezTo>
                  <a:lnTo>
                    <a:pt x="6472" y="3870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2326000" y="1205950"/>
              <a:ext cx="338600" cy="419025"/>
            </a:xfrm>
            <a:custGeom>
              <a:avLst/>
              <a:gdLst/>
              <a:ahLst/>
              <a:cxnLst/>
              <a:rect l="l" t="t" r="r" b="b"/>
              <a:pathLst>
                <a:path w="13544" h="16761" extrusionOk="0">
                  <a:moveTo>
                    <a:pt x="6926" y="0"/>
                  </a:moveTo>
                  <a:cubicBezTo>
                    <a:pt x="6773" y="0"/>
                    <a:pt x="6622" y="5"/>
                    <a:pt x="6472" y="15"/>
                  </a:cubicBezTo>
                  <a:cubicBezTo>
                    <a:pt x="3269" y="215"/>
                    <a:pt x="0" y="2517"/>
                    <a:pt x="834" y="9588"/>
                  </a:cubicBezTo>
                  <a:cubicBezTo>
                    <a:pt x="1635" y="16627"/>
                    <a:pt x="6372" y="16760"/>
                    <a:pt x="7773" y="16760"/>
                  </a:cubicBezTo>
                  <a:cubicBezTo>
                    <a:pt x="9307" y="16727"/>
                    <a:pt x="13543" y="15859"/>
                    <a:pt x="13477" y="8754"/>
                  </a:cubicBezTo>
                  <a:cubicBezTo>
                    <a:pt x="13381" y="1986"/>
                    <a:pt x="9987" y="0"/>
                    <a:pt x="6926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2589525" y="1390825"/>
              <a:ext cx="34825" cy="20725"/>
            </a:xfrm>
            <a:custGeom>
              <a:avLst/>
              <a:gdLst/>
              <a:ahLst/>
              <a:cxnLst/>
              <a:rect l="l" t="t" r="r" b="b"/>
              <a:pathLst>
                <a:path w="1393" h="829" extrusionOk="0">
                  <a:moveTo>
                    <a:pt x="476" y="0"/>
                  </a:moveTo>
                  <a:cubicBezTo>
                    <a:pt x="339" y="0"/>
                    <a:pt x="201" y="44"/>
                    <a:pt x="100" y="125"/>
                  </a:cubicBezTo>
                  <a:cubicBezTo>
                    <a:pt x="34" y="225"/>
                    <a:pt x="0" y="359"/>
                    <a:pt x="67" y="459"/>
                  </a:cubicBezTo>
                  <a:cubicBezTo>
                    <a:pt x="200" y="559"/>
                    <a:pt x="367" y="659"/>
                    <a:pt x="534" y="692"/>
                  </a:cubicBezTo>
                  <a:cubicBezTo>
                    <a:pt x="667" y="726"/>
                    <a:pt x="834" y="792"/>
                    <a:pt x="1001" y="826"/>
                  </a:cubicBezTo>
                  <a:cubicBezTo>
                    <a:pt x="1016" y="828"/>
                    <a:pt x="1031" y="829"/>
                    <a:pt x="1046" y="829"/>
                  </a:cubicBezTo>
                  <a:cubicBezTo>
                    <a:pt x="1255" y="829"/>
                    <a:pt x="1393" y="612"/>
                    <a:pt x="1268" y="425"/>
                  </a:cubicBezTo>
                  <a:cubicBezTo>
                    <a:pt x="1134" y="225"/>
                    <a:pt x="968" y="92"/>
                    <a:pt x="734" y="58"/>
                  </a:cubicBezTo>
                  <a:cubicBezTo>
                    <a:pt x="655" y="19"/>
                    <a:pt x="566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2484450" y="1382050"/>
              <a:ext cx="35050" cy="18575"/>
            </a:xfrm>
            <a:custGeom>
              <a:avLst/>
              <a:gdLst/>
              <a:ahLst/>
              <a:cxnLst/>
              <a:rect l="l" t="t" r="r" b="b"/>
              <a:pathLst>
                <a:path w="1402" h="743" extrusionOk="0">
                  <a:moveTo>
                    <a:pt x="851" y="1"/>
                  </a:moveTo>
                  <a:cubicBezTo>
                    <a:pt x="812" y="1"/>
                    <a:pt x="773" y="4"/>
                    <a:pt x="734" y="9"/>
                  </a:cubicBezTo>
                  <a:cubicBezTo>
                    <a:pt x="534" y="42"/>
                    <a:pt x="301" y="143"/>
                    <a:pt x="134" y="309"/>
                  </a:cubicBezTo>
                  <a:cubicBezTo>
                    <a:pt x="0" y="476"/>
                    <a:pt x="134" y="743"/>
                    <a:pt x="367" y="743"/>
                  </a:cubicBezTo>
                  <a:cubicBezTo>
                    <a:pt x="501" y="743"/>
                    <a:pt x="667" y="710"/>
                    <a:pt x="834" y="676"/>
                  </a:cubicBezTo>
                  <a:cubicBezTo>
                    <a:pt x="1001" y="676"/>
                    <a:pt x="1201" y="643"/>
                    <a:pt x="1335" y="543"/>
                  </a:cubicBezTo>
                  <a:cubicBezTo>
                    <a:pt x="1401" y="443"/>
                    <a:pt x="1401" y="309"/>
                    <a:pt x="1368" y="209"/>
                  </a:cubicBezTo>
                  <a:cubicBezTo>
                    <a:pt x="1229" y="70"/>
                    <a:pt x="1044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2498625" y="1447300"/>
              <a:ext cx="17525" cy="30900"/>
            </a:xfrm>
            <a:custGeom>
              <a:avLst/>
              <a:gdLst/>
              <a:ahLst/>
              <a:cxnLst/>
              <a:rect l="l" t="t" r="r" b="b"/>
              <a:pathLst>
                <a:path w="701" h="1236" extrusionOk="0">
                  <a:moveTo>
                    <a:pt x="634" y="1"/>
                  </a:moveTo>
                  <a:cubicBezTo>
                    <a:pt x="634" y="1"/>
                    <a:pt x="567" y="1"/>
                    <a:pt x="567" y="34"/>
                  </a:cubicBezTo>
                  <a:cubicBezTo>
                    <a:pt x="567" y="535"/>
                    <a:pt x="467" y="1068"/>
                    <a:pt x="0" y="1202"/>
                  </a:cubicBezTo>
                  <a:lnTo>
                    <a:pt x="0" y="1235"/>
                  </a:lnTo>
                  <a:cubicBezTo>
                    <a:pt x="567" y="1202"/>
                    <a:pt x="701" y="468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2481675" y="1433850"/>
              <a:ext cx="38150" cy="39450"/>
            </a:xfrm>
            <a:custGeom>
              <a:avLst/>
              <a:gdLst/>
              <a:ahLst/>
              <a:cxnLst/>
              <a:rect l="l" t="t" r="r" b="b"/>
              <a:pathLst>
                <a:path w="1526" h="1578" extrusionOk="0">
                  <a:moveTo>
                    <a:pt x="842" y="1"/>
                  </a:moveTo>
                  <a:cubicBezTo>
                    <a:pt x="135" y="1"/>
                    <a:pt x="1" y="1476"/>
                    <a:pt x="712" y="1573"/>
                  </a:cubicBezTo>
                  <a:cubicBezTo>
                    <a:pt x="734" y="1576"/>
                    <a:pt x="755" y="1578"/>
                    <a:pt x="776" y="1578"/>
                  </a:cubicBezTo>
                  <a:cubicBezTo>
                    <a:pt x="1420" y="1578"/>
                    <a:pt x="1526" y="134"/>
                    <a:pt x="912" y="5"/>
                  </a:cubicBezTo>
                  <a:cubicBezTo>
                    <a:pt x="888" y="2"/>
                    <a:pt x="865" y="1"/>
                    <a:pt x="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2471925" y="1432300"/>
              <a:ext cx="27450" cy="17825"/>
            </a:xfrm>
            <a:custGeom>
              <a:avLst/>
              <a:gdLst/>
              <a:ahLst/>
              <a:cxnLst/>
              <a:rect l="l" t="t" r="r" b="b"/>
              <a:pathLst>
                <a:path w="1098" h="713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301"/>
                    <a:pt x="168" y="601"/>
                    <a:pt x="435" y="701"/>
                  </a:cubicBezTo>
                  <a:cubicBezTo>
                    <a:pt x="470" y="709"/>
                    <a:pt x="504" y="712"/>
                    <a:pt x="537" y="712"/>
                  </a:cubicBezTo>
                  <a:cubicBezTo>
                    <a:pt x="787" y="712"/>
                    <a:pt x="980" y="499"/>
                    <a:pt x="1068" y="234"/>
                  </a:cubicBezTo>
                  <a:cubicBezTo>
                    <a:pt x="1097" y="205"/>
                    <a:pt x="1052" y="127"/>
                    <a:pt x="1017" y="127"/>
                  </a:cubicBezTo>
                  <a:cubicBezTo>
                    <a:pt x="1012" y="127"/>
                    <a:pt x="1006" y="129"/>
                    <a:pt x="1002" y="134"/>
                  </a:cubicBezTo>
                  <a:cubicBezTo>
                    <a:pt x="835" y="201"/>
                    <a:pt x="701" y="334"/>
                    <a:pt x="535" y="334"/>
                  </a:cubicBezTo>
                  <a:cubicBezTo>
                    <a:pt x="368" y="334"/>
                    <a:pt x="201" y="167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2583675" y="1453150"/>
              <a:ext cx="12550" cy="33375"/>
            </a:xfrm>
            <a:custGeom>
              <a:avLst/>
              <a:gdLst/>
              <a:ahLst/>
              <a:cxnLst/>
              <a:rect l="l" t="t" r="r" b="b"/>
              <a:pathLst>
                <a:path w="502" h="1335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467"/>
                    <a:pt x="1" y="1201"/>
                    <a:pt x="501" y="1335"/>
                  </a:cubicBezTo>
                  <a:lnTo>
                    <a:pt x="501" y="1301"/>
                  </a:lnTo>
                  <a:cubicBezTo>
                    <a:pt x="101" y="1101"/>
                    <a:pt x="101" y="534"/>
                    <a:pt x="168" y="67"/>
                  </a:cubicBezTo>
                  <a:cubicBezTo>
                    <a:pt x="168" y="34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2580525" y="1442300"/>
              <a:ext cx="38200" cy="39225"/>
            </a:xfrm>
            <a:custGeom>
              <a:avLst/>
              <a:gdLst/>
              <a:ahLst/>
              <a:cxnLst/>
              <a:rect l="l" t="t" r="r" b="b"/>
              <a:pathLst>
                <a:path w="1528" h="1569" extrusionOk="0">
                  <a:moveTo>
                    <a:pt x="740" y="0"/>
                  </a:moveTo>
                  <a:cubicBezTo>
                    <a:pt x="91" y="0"/>
                    <a:pt x="1" y="1536"/>
                    <a:pt x="694" y="1569"/>
                  </a:cubicBezTo>
                  <a:cubicBezTo>
                    <a:pt x="1428" y="1569"/>
                    <a:pt x="1528" y="34"/>
                    <a:pt x="761" y="1"/>
                  </a:cubicBezTo>
                  <a:cubicBezTo>
                    <a:pt x="754" y="0"/>
                    <a:pt x="747" y="0"/>
                    <a:pt x="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2604725" y="1444800"/>
              <a:ext cx="23175" cy="15950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93" y="1"/>
                  </a:moveTo>
                  <a:cubicBezTo>
                    <a:pt x="793" y="168"/>
                    <a:pt x="627" y="301"/>
                    <a:pt x="493" y="301"/>
                  </a:cubicBezTo>
                  <a:cubicBezTo>
                    <a:pt x="326" y="268"/>
                    <a:pt x="226" y="101"/>
                    <a:pt x="93" y="34"/>
                  </a:cubicBezTo>
                  <a:cubicBezTo>
                    <a:pt x="85" y="18"/>
                    <a:pt x="75" y="12"/>
                    <a:pt x="65" y="12"/>
                  </a:cubicBezTo>
                  <a:cubicBezTo>
                    <a:pt x="33" y="12"/>
                    <a:pt x="1" y="76"/>
                    <a:pt x="26" y="101"/>
                  </a:cubicBezTo>
                  <a:cubicBezTo>
                    <a:pt x="89" y="384"/>
                    <a:pt x="211" y="638"/>
                    <a:pt x="449" y="638"/>
                  </a:cubicBezTo>
                  <a:cubicBezTo>
                    <a:pt x="463" y="638"/>
                    <a:pt x="478" y="637"/>
                    <a:pt x="493" y="635"/>
                  </a:cubicBezTo>
                  <a:cubicBezTo>
                    <a:pt x="793" y="601"/>
                    <a:pt x="927" y="30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2511125" y="1544050"/>
              <a:ext cx="24225" cy="13175"/>
            </a:xfrm>
            <a:custGeom>
              <a:avLst/>
              <a:gdLst/>
              <a:ahLst/>
              <a:cxnLst/>
              <a:rect l="l" t="t" r="r" b="b"/>
              <a:pathLst>
                <a:path w="969" h="527" extrusionOk="0">
                  <a:moveTo>
                    <a:pt x="67" y="0"/>
                  </a:moveTo>
                  <a:cubicBezTo>
                    <a:pt x="67" y="0"/>
                    <a:pt x="1" y="0"/>
                    <a:pt x="1" y="34"/>
                  </a:cubicBezTo>
                  <a:cubicBezTo>
                    <a:pt x="1" y="234"/>
                    <a:pt x="101" y="401"/>
                    <a:pt x="301" y="501"/>
                  </a:cubicBezTo>
                  <a:cubicBezTo>
                    <a:pt x="361" y="518"/>
                    <a:pt x="422" y="526"/>
                    <a:pt x="481" y="526"/>
                  </a:cubicBezTo>
                  <a:cubicBezTo>
                    <a:pt x="653" y="526"/>
                    <a:pt x="820" y="458"/>
                    <a:pt x="968" y="334"/>
                  </a:cubicBezTo>
                  <a:cubicBezTo>
                    <a:pt x="968" y="301"/>
                    <a:pt x="968" y="301"/>
                    <a:pt x="968" y="301"/>
                  </a:cubicBezTo>
                  <a:cubicBezTo>
                    <a:pt x="827" y="324"/>
                    <a:pt x="702" y="348"/>
                    <a:pt x="582" y="348"/>
                  </a:cubicBezTo>
                  <a:cubicBezTo>
                    <a:pt x="532" y="348"/>
                    <a:pt x="483" y="344"/>
                    <a:pt x="434" y="334"/>
                  </a:cubicBezTo>
                  <a:cubicBezTo>
                    <a:pt x="268" y="301"/>
                    <a:pt x="168" y="1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2524475" y="1387150"/>
              <a:ext cx="62575" cy="145600"/>
            </a:xfrm>
            <a:custGeom>
              <a:avLst/>
              <a:gdLst/>
              <a:ahLst/>
              <a:cxnLst/>
              <a:rect l="l" t="t" r="r" b="b"/>
              <a:pathLst>
                <a:path w="2503" h="5824" extrusionOk="0">
                  <a:moveTo>
                    <a:pt x="1943" y="0"/>
                  </a:moveTo>
                  <a:cubicBezTo>
                    <a:pt x="1924" y="0"/>
                    <a:pt x="1902" y="19"/>
                    <a:pt x="1902" y="39"/>
                  </a:cubicBezTo>
                  <a:cubicBezTo>
                    <a:pt x="1902" y="1573"/>
                    <a:pt x="2169" y="3074"/>
                    <a:pt x="2202" y="4609"/>
                  </a:cubicBezTo>
                  <a:cubicBezTo>
                    <a:pt x="1935" y="4475"/>
                    <a:pt x="1702" y="4375"/>
                    <a:pt x="1435" y="4342"/>
                  </a:cubicBezTo>
                  <a:lnTo>
                    <a:pt x="1435" y="4342"/>
                  </a:lnTo>
                  <a:cubicBezTo>
                    <a:pt x="1368" y="4342"/>
                    <a:pt x="1502" y="5509"/>
                    <a:pt x="1468" y="5609"/>
                  </a:cubicBezTo>
                  <a:cubicBezTo>
                    <a:pt x="968" y="5576"/>
                    <a:pt x="434" y="5376"/>
                    <a:pt x="34" y="5042"/>
                  </a:cubicBezTo>
                  <a:cubicBezTo>
                    <a:pt x="24" y="5032"/>
                    <a:pt x="17" y="5028"/>
                    <a:pt x="12" y="5028"/>
                  </a:cubicBezTo>
                  <a:cubicBezTo>
                    <a:pt x="0" y="5028"/>
                    <a:pt x="0" y="5052"/>
                    <a:pt x="0" y="5076"/>
                  </a:cubicBezTo>
                  <a:cubicBezTo>
                    <a:pt x="273" y="5529"/>
                    <a:pt x="792" y="5819"/>
                    <a:pt x="1334" y="5819"/>
                  </a:cubicBezTo>
                  <a:cubicBezTo>
                    <a:pt x="1390" y="5819"/>
                    <a:pt x="1446" y="5816"/>
                    <a:pt x="1502" y="5809"/>
                  </a:cubicBezTo>
                  <a:cubicBezTo>
                    <a:pt x="1541" y="5819"/>
                    <a:pt x="1574" y="5823"/>
                    <a:pt x="1602" y="5823"/>
                  </a:cubicBezTo>
                  <a:cubicBezTo>
                    <a:pt x="1668" y="5823"/>
                    <a:pt x="1702" y="5800"/>
                    <a:pt x="1702" y="5776"/>
                  </a:cubicBezTo>
                  <a:cubicBezTo>
                    <a:pt x="1735" y="5442"/>
                    <a:pt x="1702" y="4709"/>
                    <a:pt x="1702" y="4709"/>
                  </a:cubicBezTo>
                  <a:lnTo>
                    <a:pt x="1702" y="4709"/>
                  </a:lnTo>
                  <a:cubicBezTo>
                    <a:pt x="1803" y="4785"/>
                    <a:pt x="2212" y="4976"/>
                    <a:pt x="2403" y="4976"/>
                  </a:cubicBezTo>
                  <a:cubicBezTo>
                    <a:pt x="2464" y="4976"/>
                    <a:pt x="2502" y="4957"/>
                    <a:pt x="2502" y="4909"/>
                  </a:cubicBezTo>
                  <a:cubicBezTo>
                    <a:pt x="2502" y="3274"/>
                    <a:pt x="2302" y="1640"/>
                    <a:pt x="1969" y="39"/>
                  </a:cubicBezTo>
                  <a:cubicBezTo>
                    <a:pt x="1969" y="10"/>
                    <a:pt x="1957" y="0"/>
                    <a:pt x="1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2518625" y="1512350"/>
              <a:ext cx="38400" cy="29000"/>
            </a:xfrm>
            <a:custGeom>
              <a:avLst/>
              <a:gdLst/>
              <a:ahLst/>
              <a:cxnLst/>
              <a:rect l="l" t="t" r="r" b="b"/>
              <a:pathLst>
                <a:path w="1536" h="1160" extrusionOk="0">
                  <a:moveTo>
                    <a:pt x="234" y="1"/>
                  </a:moveTo>
                  <a:cubicBezTo>
                    <a:pt x="168" y="134"/>
                    <a:pt x="101" y="268"/>
                    <a:pt x="68" y="434"/>
                  </a:cubicBezTo>
                  <a:cubicBezTo>
                    <a:pt x="1" y="701"/>
                    <a:pt x="1" y="1002"/>
                    <a:pt x="335" y="1135"/>
                  </a:cubicBezTo>
                  <a:cubicBezTo>
                    <a:pt x="401" y="1152"/>
                    <a:pt x="476" y="1160"/>
                    <a:pt x="556" y="1160"/>
                  </a:cubicBezTo>
                  <a:cubicBezTo>
                    <a:pt x="635" y="1160"/>
                    <a:pt x="718" y="1152"/>
                    <a:pt x="802" y="1135"/>
                  </a:cubicBezTo>
                  <a:cubicBezTo>
                    <a:pt x="1102" y="1035"/>
                    <a:pt x="1335" y="835"/>
                    <a:pt x="1535" y="635"/>
                  </a:cubicBezTo>
                  <a:cubicBezTo>
                    <a:pt x="1035" y="568"/>
                    <a:pt x="601" y="334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2518625" y="1523200"/>
              <a:ext cx="20050" cy="18150"/>
            </a:xfrm>
            <a:custGeom>
              <a:avLst/>
              <a:gdLst/>
              <a:ahLst/>
              <a:cxnLst/>
              <a:rect l="l" t="t" r="r" b="b"/>
              <a:pathLst>
                <a:path w="802" h="726" extrusionOk="0">
                  <a:moveTo>
                    <a:pt x="68" y="0"/>
                  </a:moveTo>
                  <a:lnTo>
                    <a:pt x="68" y="0"/>
                  </a:lnTo>
                  <a:cubicBezTo>
                    <a:pt x="1" y="267"/>
                    <a:pt x="1" y="568"/>
                    <a:pt x="335" y="701"/>
                  </a:cubicBezTo>
                  <a:cubicBezTo>
                    <a:pt x="401" y="718"/>
                    <a:pt x="476" y="726"/>
                    <a:pt x="556" y="726"/>
                  </a:cubicBezTo>
                  <a:cubicBezTo>
                    <a:pt x="635" y="726"/>
                    <a:pt x="718" y="718"/>
                    <a:pt x="802" y="701"/>
                  </a:cubicBezTo>
                  <a:cubicBezTo>
                    <a:pt x="768" y="301"/>
                    <a:pt x="435" y="34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2311000" y="1204500"/>
              <a:ext cx="370275" cy="236525"/>
            </a:xfrm>
            <a:custGeom>
              <a:avLst/>
              <a:gdLst/>
              <a:ahLst/>
              <a:cxnLst/>
              <a:rect l="l" t="t" r="r" b="b"/>
              <a:pathLst>
                <a:path w="14811" h="9461" extrusionOk="0">
                  <a:moveTo>
                    <a:pt x="7819" y="0"/>
                  </a:moveTo>
                  <a:cubicBezTo>
                    <a:pt x="6885" y="0"/>
                    <a:pt x="3611" y="194"/>
                    <a:pt x="1935" y="2808"/>
                  </a:cubicBezTo>
                  <a:cubicBezTo>
                    <a:pt x="0" y="5910"/>
                    <a:pt x="1768" y="9446"/>
                    <a:pt x="1768" y="9446"/>
                  </a:cubicBezTo>
                  <a:cubicBezTo>
                    <a:pt x="1817" y="9456"/>
                    <a:pt x="1864" y="9461"/>
                    <a:pt x="1911" y="9461"/>
                  </a:cubicBezTo>
                  <a:cubicBezTo>
                    <a:pt x="2947" y="9461"/>
                    <a:pt x="3436" y="7078"/>
                    <a:pt x="3436" y="7078"/>
                  </a:cubicBezTo>
                  <a:cubicBezTo>
                    <a:pt x="3436" y="7078"/>
                    <a:pt x="3504" y="7087"/>
                    <a:pt x="3623" y="7087"/>
                  </a:cubicBezTo>
                  <a:cubicBezTo>
                    <a:pt x="4201" y="7087"/>
                    <a:pt x="5976" y="6858"/>
                    <a:pt x="6972" y="4176"/>
                  </a:cubicBezTo>
                  <a:lnTo>
                    <a:pt x="6972" y="4176"/>
                  </a:lnTo>
                  <a:cubicBezTo>
                    <a:pt x="6772" y="5143"/>
                    <a:pt x="6305" y="6077"/>
                    <a:pt x="5571" y="6811"/>
                  </a:cubicBezTo>
                  <a:cubicBezTo>
                    <a:pt x="5571" y="6811"/>
                    <a:pt x="5716" y="6824"/>
                    <a:pt x="5966" y="6824"/>
                  </a:cubicBezTo>
                  <a:cubicBezTo>
                    <a:pt x="7057" y="6824"/>
                    <a:pt x="10151" y="6581"/>
                    <a:pt x="11942" y="3976"/>
                  </a:cubicBezTo>
                  <a:lnTo>
                    <a:pt x="11942" y="3976"/>
                  </a:lnTo>
                  <a:cubicBezTo>
                    <a:pt x="11942" y="3976"/>
                    <a:pt x="11041" y="5643"/>
                    <a:pt x="10274" y="6144"/>
                  </a:cubicBezTo>
                  <a:cubicBezTo>
                    <a:pt x="11375" y="5977"/>
                    <a:pt x="12342" y="5443"/>
                    <a:pt x="13076" y="4643"/>
                  </a:cubicBezTo>
                  <a:cubicBezTo>
                    <a:pt x="13076" y="4643"/>
                    <a:pt x="13543" y="6711"/>
                    <a:pt x="14010" y="7311"/>
                  </a:cubicBezTo>
                  <a:cubicBezTo>
                    <a:pt x="14010" y="7311"/>
                    <a:pt x="14811" y="139"/>
                    <a:pt x="8072" y="6"/>
                  </a:cubicBezTo>
                  <a:cubicBezTo>
                    <a:pt x="8072" y="6"/>
                    <a:pt x="7981" y="0"/>
                    <a:pt x="7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2290150" y="1398225"/>
              <a:ext cx="93425" cy="112975"/>
            </a:xfrm>
            <a:custGeom>
              <a:avLst/>
              <a:gdLst/>
              <a:ahLst/>
              <a:cxnLst/>
              <a:rect l="l" t="t" r="r" b="b"/>
              <a:pathLst>
                <a:path w="3737" h="4519" extrusionOk="0">
                  <a:moveTo>
                    <a:pt x="1324" y="1"/>
                  </a:moveTo>
                  <a:cubicBezTo>
                    <a:pt x="1225" y="1"/>
                    <a:pt x="1128" y="20"/>
                    <a:pt x="1034" y="63"/>
                  </a:cubicBezTo>
                  <a:cubicBezTo>
                    <a:pt x="0" y="563"/>
                    <a:pt x="901" y="3832"/>
                    <a:pt x="2068" y="4366"/>
                  </a:cubicBezTo>
                  <a:cubicBezTo>
                    <a:pt x="2255" y="4469"/>
                    <a:pt x="2458" y="4518"/>
                    <a:pt x="2658" y="4518"/>
                  </a:cubicBezTo>
                  <a:cubicBezTo>
                    <a:pt x="3101" y="4518"/>
                    <a:pt x="3529" y="4279"/>
                    <a:pt x="3736" y="3865"/>
                  </a:cubicBezTo>
                  <a:lnTo>
                    <a:pt x="3469" y="1931"/>
                  </a:lnTo>
                  <a:cubicBezTo>
                    <a:pt x="3469" y="1931"/>
                    <a:pt x="2311" y="1"/>
                    <a:pt x="1324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2323500" y="1423950"/>
              <a:ext cx="45900" cy="71800"/>
            </a:xfrm>
            <a:custGeom>
              <a:avLst/>
              <a:gdLst/>
              <a:ahLst/>
              <a:cxnLst/>
              <a:rect l="l" t="t" r="r" b="b"/>
              <a:pathLst>
                <a:path w="1836" h="2872" extrusionOk="0">
                  <a:moveTo>
                    <a:pt x="0" y="1"/>
                  </a:moveTo>
                  <a:cubicBezTo>
                    <a:pt x="801" y="435"/>
                    <a:pt x="1168" y="1202"/>
                    <a:pt x="1401" y="2036"/>
                  </a:cubicBezTo>
                  <a:cubicBezTo>
                    <a:pt x="1291" y="1793"/>
                    <a:pt x="1050" y="1653"/>
                    <a:pt x="802" y="1653"/>
                  </a:cubicBezTo>
                  <a:cubicBezTo>
                    <a:pt x="676" y="1653"/>
                    <a:pt x="547" y="1690"/>
                    <a:pt x="434" y="1769"/>
                  </a:cubicBezTo>
                  <a:cubicBezTo>
                    <a:pt x="407" y="1769"/>
                    <a:pt x="423" y="1812"/>
                    <a:pt x="431" y="1812"/>
                  </a:cubicBezTo>
                  <a:cubicBezTo>
                    <a:pt x="433" y="1812"/>
                    <a:pt x="434" y="1809"/>
                    <a:pt x="434" y="1802"/>
                  </a:cubicBezTo>
                  <a:cubicBezTo>
                    <a:pt x="486" y="1791"/>
                    <a:pt x="538" y="1785"/>
                    <a:pt x="590" y="1785"/>
                  </a:cubicBezTo>
                  <a:cubicBezTo>
                    <a:pt x="844" y="1785"/>
                    <a:pt x="1096" y="1915"/>
                    <a:pt x="1235" y="2136"/>
                  </a:cubicBezTo>
                  <a:cubicBezTo>
                    <a:pt x="1368" y="2336"/>
                    <a:pt x="1468" y="2569"/>
                    <a:pt x="1568" y="2836"/>
                  </a:cubicBezTo>
                  <a:cubicBezTo>
                    <a:pt x="1580" y="2860"/>
                    <a:pt x="1604" y="2871"/>
                    <a:pt x="1629" y="2871"/>
                  </a:cubicBezTo>
                  <a:cubicBezTo>
                    <a:pt x="1675" y="2871"/>
                    <a:pt x="1723" y="2834"/>
                    <a:pt x="1702" y="2770"/>
                  </a:cubicBezTo>
                  <a:cubicBezTo>
                    <a:pt x="1835" y="1702"/>
                    <a:pt x="1101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2403550" y="1730850"/>
              <a:ext cx="301900" cy="347775"/>
            </a:xfrm>
            <a:custGeom>
              <a:avLst/>
              <a:gdLst/>
              <a:ahLst/>
              <a:cxnLst/>
              <a:rect l="l" t="t" r="r" b="b"/>
              <a:pathLst>
                <a:path w="12076" h="13911" extrusionOk="0">
                  <a:moveTo>
                    <a:pt x="5171" y="0"/>
                  </a:moveTo>
                  <a:cubicBezTo>
                    <a:pt x="4771" y="0"/>
                    <a:pt x="4404" y="234"/>
                    <a:pt x="4237" y="601"/>
                  </a:cubicBezTo>
                  <a:lnTo>
                    <a:pt x="201" y="12743"/>
                  </a:lnTo>
                  <a:cubicBezTo>
                    <a:pt x="1" y="13043"/>
                    <a:pt x="201" y="13410"/>
                    <a:pt x="568" y="13443"/>
                  </a:cubicBezTo>
                  <a:lnTo>
                    <a:pt x="6939" y="13910"/>
                  </a:lnTo>
                  <a:cubicBezTo>
                    <a:pt x="7339" y="13910"/>
                    <a:pt x="7706" y="13677"/>
                    <a:pt x="7873" y="13310"/>
                  </a:cubicBezTo>
                  <a:lnTo>
                    <a:pt x="11943" y="1168"/>
                  </a:lnTo>
                  <a:cubicBezTo>
                    <a:pt x="12076" y="801"/>
                    <a:pt x="11943" y="501"/>
                    <a:pt x="11576" y="467"/>
                  </a:cubicBezTo>
                  <a:lnTo>
                    <a:pt x="51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2422725" y="1731675"/>
              <a:ext cx="301925" cy="347850"/>
            </a:xfrm>
            <a:custGeom>
              <a:avLst/>
              <a:gdLst/>
              <a:ahLst/>
              <a:cxnLst/>
              <a:rect l="l" t="t" r="r" b="b"/>
              <a:pathLst>
                <a:path w="12077" h="13914" extrusionOk="0">
                  <a:moveTo>
                    <a:pt x="5171" y="1"/>
                  </a:moveTo>
                  <a:cubicBezTo>
                    <a:pt x="4771" y="1"/>
                    <a:pt x="4404" y="234"/>
                    <a:pt x="4237" y="601"/>
                  </a:cubicBezTo>
                  <a:lnTo>
                    <a:pt x="201" y="12777"/>
                  </a:lnTo>
                  <a:cubicBezTo>
                    <a:pt x="1" y="13043"/>
                    <a:pt x="201" y="13444"/>
                    <a:pt x="568" y="13444"/>
                  </a:cubicBezTo>
                  <a:lnTo>
                    <a:pt x="6939" y="13911"/>
                  </a:lnTo>
                  <a:cubicBezTo>
                    <a:pt x="6965" y="13913"/>
                    <a:pt x="6990" y="13914"/>
                    <a:pt x="7015" y="13914"/>
                  </a:cubicBezTo>
                  <a:cubicBezTo>
                    <a:pt x="7385" y="13914"/>
                    <a:pt x="7717" y="13687"/>
                    <a:pt x="7873" y="13344"/>
                  </a:cubicBezTo>
                  <a:lnTo>
                    <a:pt x="11943" y="1168"/>
                  </a:lnTo>
                  <a:cubicBezTo>
                    <a:pt x="12076" y="835"/>
                    <a:pt x="11943" y="501"/>
                    <a:pt x="11576" y="501"/>
                  </a:cubicBezTo>
                  <a:lnTo>
                    <a:pt x="51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2538025" y="1748925"/>
              <a:ext cx="34000" cy="27900"/>
            </a:xfrm>
            <a:custGeom>
              <a:avLst/>
              <a:gdLst/>
              <a:ahLst/>
              <a:cxnLst/>
              <a:rect l="l" t="t" r="r" b="b"/>
              <a:pathLst>
                <a:path w="1360" h="1116" extrusionOk="0">
                  <a:moveTo>
                    <a:pt x="739" y="1"/>
                  </a:moveTo>
                  <a:cubicBezTo>
                    <a:pt x="51" y="1"/>
                    <a:pt x="1" y="1080"/>
                    <a:pt x="759" y="1112"/>
                  </a:cubicBezTo>
                  <a:cubicBezTo>
                    <a:pt x="776" y="1114"/>
                    <a:pt x="794" y="1115"/>
                    <a:pt x="811" y="1115"/>
                  </a:cubicBezTo>
                  <a:cubicBezTo>
                    <a:pt x="1059" y="1115"/>
                    <a:pt x="1295" y="893"/>
                    <a:pt x="1326" y="612"/>
                  </a:cubicBezTo>
                  <a:cubicBezTo>
                    <a:pt x="1360" y="311"/>
                    <a:pt x="1160" y="45"/>
                    <a:pt x="859" y="11"/>
                  </a:cubicBezTo>
                  <a:cubicBezTo>
                    <a:pt x="817" y="4"/>
                    <a:pt x="777" y="1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1849825" y="1947150"/>
              <a:ext cx="461575" cy="473050"/>
            </a:xfrm>
            <a:custGeom>
              <a:avLst/>
              <a:gdLst/>
              <a:ahLst/>
              <a:cxnLst/>
              <a:rect l="l" t="t" r="r" b="b"/>
              <a:pathLst>
                <a:path w="18463" h="18922" extrusionOk="0">
                  <a:moveTo>
                    <a:pt x="13327" y="0"/>
                  </a:moveTo>
                  <a:cubicBezTo>
                    <a:pt x="13262" y="0"/>
                    <a:pt x="13200" y="18"/>
                    <a:pt x="13143" y="55"/>
                  </a:cubicBezTo>
                  <a:cubicBezTo>
                    <a:pt x="11409" y="1189"/>
                    <a:pt x="4837" y="5926"/>
                    <a:pt x="4404" y="6326"/>
                  </a:cubicBezTo>
                  <a:cubicBezTo>
                    <a:pt x="734" y="9762"/>
                    <a:pt x="1" y="18601"/>
                    <a:pt x="1869" y="18868"/>
                  </a:cubicBezTo>
                  <a:cubicBezTo>
                    <a:pt x="2096" y="18903"/>
                    <a:pt x="2328" y="18921"/>
                    <a:pt x="2567" y="18921"/>
                  </a:cubicBezTo>
                  <a:cubicBezTo>
                    <a:pt x="5276" y="18921"/>
                    <a:pt x="8909" y="16606"/>
                    <a:pt x="17246" y="10629"/>
                  </a:cubicBezTo>
                  <a:cubicBezTo>
                    <a:pt x="18462" y="9765"/>
                    <a:pt x="14859" y="0"/>
                    <a:pt x="13327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2097500" y="1831250"/>
              <a:ext cx="533375" cy="446725"/>
            </a:xfrm>
            <a:custGeom>
              <a:avLst/>
              <a:gdLst/>
              <a:ahLst/>
              <a:cxnLst/>
              <a:rect l="l" t="t" r="r" b="b"/>
              <a:pathLst>
                <a:path w="21335" h="17869" extrusionOk="0">
                  <a:moveTo>
                    <a:pt x="12932" y="0"/>
                  </a:moveTo>
                  <a:cubicBezTo>
                    <a:pt x="12394" y="0"/>
                    <a:pt x="11908" y="29"/>
                    <a:pt x="11509" y="87"/>
                  </a:cubicBezTo>
                  <a:cubicBezTo>
                    <a:pt x="9007" y="388"/>
                    <a:pt x="6605" y="1355"/>
                    <a:pt x="4537" y="2789"/>
                  </a:cubicBezTo>
                  <a:cubicBezTo>
                    <a:pt x="2602" y="4257"/>
                    <a:pt x="1" y="7860"/>
                    <a:pt x="1" y="7860"/>
                  </a:cubicBezTo>
                  <a:cubicBezTo>
                    <a:pt x="1" y="7860"/>
                    <a:pt x="3326" y="17868"/>
                    <a:pt x="3860" y="17868"/>
                  </a:cubicBezTo>
                  <a:cubicBezTo>
                    <a:pt x="3863" y="17868"/>
                    <a:pt x="3867" y="17868"/>
                    <a:pt x="3870" y="17867"/>
                  </a:cubicBezTo>
                  <a:cubicBezTo>
                    <a:pt x="5871" y="17233"/>
                    <a:pt x="8540" y="15999"/>
                    <a:pt x="10475" y="11762"/>
                  </a:cubicBezTo>
                  <a:cubicBezTo>
                    <a:pt x="10475" y="11762"/>
                    <a:pt x="12057" y="11972"/>
                    <a:pt x="13755" y="11972"/>
                  </a:cubicBezTo>
                  <a:cubicBezTo>
                    <a:pt x="15579" y="11972"/>
                    <a:pt x="17537" y="11730"/>
                    <a:pt x="17813" y="10728"/>
                  </a:cubicBezTo>
                  <a:cubicBezTo>
                    <a:pt x="18025" y="9927"/>
                    <a:pt x="16825" y="9414"/>
                    <a:pt x="15450" y="9092"/>
                  </a:cubicBezTo>
                  <a:lnTo>
                    <a:pt x="15450" y="9092"/>
                  </a:lnTo>
                  <a:cubicBezTo>
                    <a:pt x="15990" y="9137"/>
                    <a:pt x="16540" y="9167"/>
                    <a:pt x="17057" y="9167"/>
                  </a:cubicBezTo>
                  <a:cubicBezTo>
                    <a:pt x="18378" y="9167"/>
                    <a:pt x="19485" y="8973"/>
                    <a:pt x="19681" y="8360"/>
                  </a:cubicBezTo>
                  <a:cubicBezTo>
                    <a:pt x="19941" y="7531"/>
                    <a:pt x="19081" y="6959"/>
                    <a:pt x="17895" y="6567"/>
                  </a:cubicBezTo>
                  <a:lnTo>
                    <a:pt x="17895" y="6567"/>
                  </a:lnTo>
                  <a:cubicBezTo>
                    <a:pt x="18156" y="6582"/>
                    <a:pt x="18412" y="6591"/>
                    <a:pt x="18659" y="6591"/>
                  </a:cubicBezTo>
                  <a:cubicBezTo>
                    <a:pt x="19992" y="6591"/>
                    <a:pt x="21064" y="6339"/>
                    <a:pt x="21182" y="5558"/>
                  </a:cubicBezTo>
                  <a:cubicBezTo>
                    <a:pt x="21334" y="4556"/>
                    <a:pt x="19912" y="3969"/>
                    <a:pt x="18317" y="3626"/>
                  </a:cubicBezTo>
                  <a:lnTo>
                    <a:pt x="18317" y="3626"/>
                  </a:lnTo>
                  <a:cubicBezTo>
                    <a:pt x="18444" y="3630"/>
                    <a:pt x="18571" y="3632"/>
                    <a:pt x="18696" y="3632"/>
                  </a:cubicBezTo>
                  <a:cubicBezTo>
                    <a:pt x="20032" y="3632"/>
                    <a:pt x="21143" y="3415"/>
                    <a:pt x="21116" y="2689"/>
                  </a:cubicBezTo>
                  <a:cubicBezTo>
                    <a:pt x="21059" y="980"/>
                    <a:pt x="16086" y="0"/>
                    <a:pt x="12932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2391050" y="1904100"/>
              <a:ext cx="208500" cy="31075"/>
            </a:xfrm>
            <a:custGeom>
              <a:avLst/>
              <a:gdLst/>
              <a:ahLst/>
              <a:cxnLst/>
              <a:rect l="l" t="t" r="r" b="b"/>
              <a:pathLst>
                <a:path w="8340" h="1243" extrusionOk="0">
                  <a:moveTo>
                    <a:pt x="1285" y="0"/>
                  </a:moveTo>
                  <a:cubicBezTo>
                    <a:pt x="851" y="0"/>
                    <a:pt x="417" y="9"/>
                    <a:pt x="0" y="9"/>
                  </a:cubicBezTo>
                  <a:lnTo>
                    <a:pt x="0" y="42"/>
                  </a:lnTo>
                  <a:cubicBezTo>
                    <a:pt x="834" y="109"/>
                    <a:pt x="1702" y="209"/>
                    <a:pt x="2535" y="276"/>
                  </a:cubicBezTo>
                  <a:cubicBezTo>
                    <a:pt x="3403" y="342"/>
                    <a:pt x="6438" y="642"/>
                    <a:pt x="8340" y="1243"/>
                  </a:cubicBezTo>
                  <a:cubicBezTo>
                    <a:pt x="7306" y="843"/>
                    <a:pt x="6205" y="542"/>
                    <a:pt x="5104" y="376"/>
                  </a:cubicBezTo>
                  <a:cubicBezTo>
                    <a:pt x="4270" y="209"/>
                    <a:pt x="3436" y="109"/>
                    <a:pt x="2569" y="42"/>
                  </a:cubicBezTo>
                  <a:cubicBezTo>
                    <a:pt x="2152" y="9"/>
                    <a:pt x="1718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2383550" y="1981025"/>
              <a:ext cx="162975" cy="14425"/>
            </a:xfrm>
            <a:custGeom>
              <a:avLst/>
              <a:gdLst/>
              <a:ahLst/>
              <a:cxnLst/>
              <a:rect l="l" t="t" r="r" b="b"/>
              <a:pathLst>
                <a:path w="6519" h="577" extrusionOk="0">
                  <a:moveTo>
                    <a:pt x="0" y="1"/>
                  </a:moveTo>
                  <a:lnTo>
                    <a:pt x="0" y="1"/>
                  </a:lnTo>
                  <a:cubicBezTo>
                    <a:pt x="1068" y="67"/>
                    <a:pt x="2135" y="234"/>
                    <a:pt x="3236" y="334"/>
                  </a:cubicBezTo>
                  <a:cubicBezTo>
                    <a:pt x="4337" y="434"/>
                    <a:pt x="5337" y="468"/>
                    <a:pt x="6405" y="568"/>
                  </a:cubicBezTo>
                  <a:cubicBezTo>
                    <a:pt x="6425" y="574"/>
                    <a:pt x="6442" y="577"/>
                    <a:pt x="6456" y="577"/>
                  </a:cubicBezTo>
                  <a:cubicBezTo>
                    <a:pt x="6513" y="577"/>
                    <a:pt x="6518" y="534"/>
                    <a:pt x="6438" y="534"/>
                  </a:cubicBezTo>
                  <a:cubicBezTo>
                    <a:pt x="5337" y="368"/>
                    <a:pt x="4370" y="201"/>
                    <a:pt x="3269" y="101"/>
                  </a:cubicBezTo>
                  <a:cubicBezTo>
                    <a:pt x="2168" y="34"/>
                    <a:pt x="1101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2363525" y="2045250"/>
              <a:ext cx="128450" cy="15850"/>
            </a:xfrm>
            <a:custGeom>
              <a:avLst/>
              <a:gdLst/>
              <a:ahLst/>
              <a:cxnLst/>
              <a:rect l="l" t="t" r="r" b="b"/>
              <a:pathLst>
                <a:path w="5138" h="634" extrusionOk="0">
                  <a:moveTo>
                    <a:pt x="67" y="0"/>
                  </a:moveTo>
                  <a:cubicBezTo>
                    <a:pt x="1" y="33"/>
                    <a:pt x="34" y="67"/>
                    <a:pt x="67" y="67"/>
                  </a:cubicBezTo>
                  <a:cubicBezTo>
                    <a:pt x="2069" y="234"/>
                    <a:pt x="3336" y="400"/>
                    <a:pt x="5004" y="634"/>
                  </a:cubicBezTo>
                  <a:cubicBezTo>
                    <a:pt x="5104" y="634"/>
                    <a:pt x="5138" y="601"/>
                    <a:pt x="5071" y="601"/>
                  </a:cubicBezTo>
                  <a:cubicBezTo>
                    <a:pt x="3403" y="234"/>
                    <a:pt x="1735" y="33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1880675" y="2058575"/>
              <a:ext cx="141800" cy="206850"/>
            </a:xfrm>
            <a:custGeom>
              <a:avLst/>
              <a:gdLst/>
              <a:ahLst/>
              <a:cxnLst/>
              <a:rect l="l" t="t" r="r" b="b"/>
              <a:pathLst>
                <a:path w="5672" h="8274" extrusionOk="0">
                  <a:moveTo>
                    <a:pt x="5671" y="1"/>
                  </a:moveTo>
                  <a:cubicBezTo>
                    <a:pt x="4938" y="468"/>
                    <a:pt x="4237" y="968"/>
                    <a:pt x="3537" y="1502"/>
                  </a:cubicBezTo>
                  <a:cubicBezTo>
                    <a:pt x="2836" y="2036"/>
                    <a:pt x="2236" y="2669"/>
                    <a:pt x="1702" y="3403"/>
                  </a:cubicBezTo>
                  <a:cubicBezTo>
                    <a:pt x="1268" y="4137"/>
                    <a:pt x="901" y="4938"/>
                    <a:pt x="601" y="5738"/>
                  </a:cubicBezTo>
                  <a:cubicBezTo>
                    <a:pt x="301" y="6572"/>
                    <a:pt x="101" y="7406"/>
                    <a:pt x="1" y="8273"/>
                  </a:cubicBezTo>
                  <a:cubicBezTo>
                    <a:pt x="101" y="7840"/>
                    <a:pt x="234" y="7439"/>
                    <a:pt x="368" y="7039"/>
                  </a:cubicBezTo>
                  <a:cubicBezTo>
                    <a:pt x="501" y="6606"/>
                    <a:pt x="668" y="6239"/>
                    <a:pt x="835" y="5838"/>
                  </a:cubicBezTo>
                  <a:cubicBezTo>
                    <a:pt x="1168" y="5038"/>
                    <a:pt x="1535" y="4271"/>
                    <a:pt x="2002" y="3537"/>
                  </a:cubicBezTo>
                  <a:cubicBezTo>
                    <a:pt x="2469" y="2836"/>
                    <a:pt x="3070" y="2202"/>
                    <a:pt x="3737" y="1669"/>
                  </a:cubicBezTo>
                  <a:cubicBezTo>
                    <a:pt x="4371" y="1102"/>
                    <a:pt x="5038" y="568"/>
                    <a:pt x="5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5"/>
          <p:cNvSpPr/>
          <p:nvPr/>
        </p:nvSpPr>
        <p:spPr>
          <a:xfrm rot="1046594">
            <a:off x="8262861" y="404006"/>
            <a:ext cx="317511" cy="270986"/>
          </a:xfrm>
          <a:custGeom>
            <a:avLst/>
            <a:gdLst/>
            <a:ahLst/>
            <a:cxnLst/>
            <a:rect l="l" t="t" r="r" b="b"/>
            <a:pathLst>
              <a:path w="15345" h="13098" extrusionOk="0">
                <a:moveTo>
                  <a:pt x="4109" y="1"/>
                </a:moveTo>
                <a:cubicBezTo>
                  <a:pt x="3867" y="1"/>
                  <a:pt x="3610" y="39"/>
                  <a:pt x="3336" y="121"/>
                </a:cubicBezTo>
                <a:cubicBezTo>
                  <a:pt x="934" y="855"/>
                  <a:pt x="0" y="4158"/>
                  <a:pt x="1501" y="7226"/>
                </a:cubicBezTo>
                <a:cubicBezTo>
                  <a:pt x="3336" y="10929"/>
                  <a:pt x="7672" y="13097"/>
                  <a:pt x="7672" y="13097"/>
                </a:cubicBezTo>
                <a:cubicBezTo>
                  <a:pt x="7672" y="13097"/>
                  <a:pt x="12009" y="10929"/>
                  <a:pt x="13843" y="7226"/>
                </a:cubicBezTo>
                <a:cubicBezTo>
                  <a:pt x="15345" y="4158"/>
                  <a:pt x="14377" y="855"/>
                  <a:pt x="11975" y="121"/>
                </a:cubicBezTo>
                <a:cubicBezTo>
                  <a:pt x="11702" y="39"/>
                  <a:pt x="11444" y="1"/>
                  <a:pt x="11202" y="1"/>
                </a:cubicBezTo>
                <a:cubicBezTo>
                  <a:pt x="8402" y="1"/>
                  <a:pt x="7639" y="5058"/>
                  <a:pt x="7639" y="5058"/>
                </a:cubicBezTo>
                <a:cubicBezTo>
                  <a:pt x="7639" y="5058"/>
                  <a:pt x="6904" y="1"/>
                  <a:pt x="41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800199">
            <a:off x="3925311" y="4366396"/>
            <a:ext cx="317533" cy="270991"/>
          </a:xfrm>
          <a:custGeom>
            <a:avLst/>
            <a:gdLst/>
            <a:ahLst/>
            <a:cxnLst/>
            <a:rect l="l" t="t" r="r" b="b"/>
            <a:pathLst>
              <a:path w="15345" h="13098" extrusionOk="0">
                <a:moveTo>
                  <a:pt x="4109" y="1"/>
                </a:moveTo>
                <a:cubicBezTo>
                  <a:pt x="3867" y="1"/>
                  <a:pt x="3610" y="39"/>
                  <a:pt x="3336" y="121"/>
                </a:cubicBezTo>
                <a:cubicBezTo>
                  <a:pt x="934" y="855"/>
                  <a:pt x="0" y="4158"/>
                  <a:pt x="1501" y="7226"/>
                </a:cubicBezTo>
                <a:cubicBezTo>
                  <a:pt x="3336" y="10929"/>
                  <a:pt x="7672" y="13097"/>
                  <a:pt x="7672" y="13097"/>
                </a:cubicBezTo>
                <a:cubicBezTo>
                  <a:pt x="7672" y="13097"/>
                  <a:pt x="12009" y="10929"/>
                  <a:pt x="13843" y="7226"/>
                </a:cubicBezTo>
                <a:cubicBezTo>
                  <a:pt x="15345" y="4158"/>
                  <a:pt x="14377" y="855"/>
                  <a:pt x="11975" y="121"/>
                </a:cubicBezTo>
                <a:cubicBezTo>
                  <a:pt x="11702" y="39"/>
                  <a:pt x="11444" y="1"/>
                  <a:pt x="11202" y="1"/>
                </a:cubicBezTo>
                <a:cubicBezTo>
                  <a:pt x="8402" y="1"/>
                  <a:pt x="7639" y="5058"/>
                  <a:pt x="7639" y="5058"/>
                </a:cubicBezTo>
                <a:cubicBezTo>
                  <a:pt x="7639" y="5058"/>
                  <a:pt x="6904" y="1"/>
                  <a:pt x="41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5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Som</a:t>
            </a:r>
            <a:r>
              <a:rPr lang="en-US" dirty="0" smtClean="0"/>
              <a:t>e tips of using social networks</a:t>
            </a:r>
            <a:endParaRPr dirty="0"/>
          </a:p>
        </p:txBody>
      </p:sp>
      <p:sp>
        <p:nvSpPr>
          <p:cNvPr id="660" name="Google Shape;660;p25"/>
          <p:cNvSpPr/>
          <p:nvPr/>
        </p:nvSpPr>
        <p:spPr>
          <a:xfrm>
            <a:off x="720103" y="920300"/>
            <a:ext cx="2458266" cy="23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5"/>
          <p:cNvSpPr/>
          <p:nvPr/>
        </p:nvSpPr>
        <p:spPr>
          <a:xfrm>
            <a:off x="3523879" y="920300"/>
            <a:ext cx="1229100" cy="239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5"/>
          <p:cNvSpPr/>
          <p:nvPr/>
        </p:nvSpPr>
        <p:spPr>
          <a:xfrm>
            <a:off x="4998829" y="948825"/>
            <a:ext cx="245700" cy="23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5"/>
          <p:cNvSpPr/>
          <p:nvPr/>
        </p:nvSpPr>
        <p:spPr>
          <a:xfrm>
            <a:off x="5396186" y="920300"/>
            <a:ext cx="2458266" cy="23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5"/>
          <p:cNvSpPr/>
          <p:nvPr/>
        </p:nvSpPr>
        <p:spPr>
          <a:xfrm>
            <a:off x="8006109" y="920300"/>
            <a:ext cx="245700" cy="239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2. Social Media_ Ways to Stay Healt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" y="1196577"/>
            <a:ext cx="6508750" cy="3661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6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Thanks for </a:t>
            </a:r>
            <a:br>
              <a:rPr lang="en-US" smtClean="0"/>
            </a:br>
            <a:r>
              <a:rPr lang="en-US" smtClean="0"/>
              <a:t>your attention!</a:t>
            </a:r>
            <a:endParaRPr dirty="0"/>
          </a:p>
        </p:txBody>
      </p:sp>
      <p:grpSp>
        <p:nvGrpSpPr>
          <p:cNvPr id="5" name="Google Shape;1459;p43"/>
          <p:cNvGrpSpPr/>
          <p:nvPr/>
        </p:nvGrpSpPr>
        <p:grpSpPr>
          <a:xfrm>
            <a:off x="6659118" y="1479343"/>
            <a:ext cx="1704154" cy="3136132"/>
            <a:chOff x="6617630" y="1318867"/>
            <a:chExt cx="1704154" cy="3136132"/>
          </a:xfrm>
        </p:grpSpPr>
        <p:sp>
          <p:nvSpPr>
            <p:cNvPr id="6" name="Google Shape;1460;p43"/>
            <p:cNvSpPr/>
            <p:nvPr/>
          </p:nvSpPr>
          <p:spPr>
            <a:xfrm>
              <a:off x="6625885" y="1318867"/>
              <a:ext cx="1666095" cy="3136132"/>
            </a:xfrm>
            <a:custGeom>
              <a:avLst/>
              <a:gdLst/>
              <a:ahLst/>
              <a:cxnLst/>
              <a:rect l="l" t="t" r="r" b="b"/>
              <a:pathLst>
                <a:path w="87597" h="164886" extrusionOk="0">
                  <a:moveTo>
                    <a:pt x="76355" y="4771"/>
                  </a:moveTo>
                  <a:cubicBezTo>
                    <a:pt x="80024" y="4771"/>
                    <a:pt x="82959" y="5838"/>
                    <a:pt x="82959" y="13177"/>
                  </a:cubicBezTo>
                  <a:lnTo>
                    <a:pt x="82959" y="152743"/>
                  </a:lnTo>
                  <a:cubicBezTo>
                    <a:pt x="82959" y="156680"/>
                    <a:pt x="80024" y="159882"/>
                    <a:pt x="76355" y="159882"/>
                  </a:cubicBezTo>
                  <a:lnTo>
                    <a:pt x="11242" y="159882"/>
                  </a:lnTo>
                  <a:cubicBezTo>
                    <a:pt x="7572" y="159882"/>
                    <a:pt x="4637" y="156680"/>
                    <a:pt x="4637" y="152743"/>
                  </a:cubicBezTo>
                  <a:lnTo>
                    <a:pt x="4637" y="13177"/>
                  </a:lnTo>
                  <a:cubicBezTo>
                    <a:pt x="4637" y="5138"/>
                    <a:pt x="7572" y="4771"/>
                    <a:pt x="11242" y="4771"/>
                  </a:cubicBezTo>
                  <a:lnTo>
                    <a:pt x="24284" y="4771"/>
                  </a:lnTo>
                  <a:cubicBezTo>
                    <a:pt x="25051" y="4771"/>
                    <a:pt x="25652" y="5605"/>
                    <a:pt x="25652" y="6672"/>
                  </a:cubicBezTo>
                  <a:lnTo>
                    <a:pt x="25652" y="7139"/>
                  </a:lnTo>
                  <a:cubicBezTo>
                    <a:pt x="25652" y="9641"/>
                    <a:pt x="27019" y="9641"/>
                    <a:pt x="28721" y="9641"/>
                  </a:cubicBezTo>
                  <a:lnTo>
                    <a:pt x="58876" y="9641"/>
                  </a:lnTo>
                  <a:cubicBezTo>
                    <a:pt x="60577" y="9641"/>
                    <a:pt x="61944" y="9641"/>
                    <a:pt x="61944" y="7139"/>
                  </a:cubicBezTo>
                  <a:lnTo>
                    <a:pt x="61944" y="6672"/>
                  </a:lnTo>
                  <a:cubicBezTo>
                    <a:pt x="61944" y="5605"/>
                    <a:pt x="62545" y="4771"/>
                    <a:pt x="63312" y="4771"/>
                  </a:cubicBezTo>
                  <a:close/>
                  <a:moveTo>
                    <a:pt x="7405" y="1"/>
                  </a:moveTo>
                  <a:cubicBezTo>
                    <a:pt x="3303" y="34"/>
                    <a:pt x="0" y="3403"/>
                    <a:pt x="34" y="7506"/>
                  </a:cubicBezTo>
                  <a:lnTo>
                    <a:pt x="34" y="157380"/>
                  </a:lnTo>
                  <a:cubicBezTo>
                    <a:pt x="0" y="161483"/>
                    <a:pt x="3303" y="164819"/>
                    <a:pt x="7405" y="164885"/>
                  </a:cubicBezTo>
                  <a:lnTo>
                    <a:pt x="80191" y="164885"/>
                  </a:lnTo>
                  <a:cubicBezTo>
                    <a:pt x="84294" y="164819"/>
                    <a:pt x="87596" y="161483"/>
                    <a:pt x="87563" y="157380"/>
                  </a:cubicBezTo>
                  <a:lnTo>
                    <a:pt x="87563" y="7506"/>
                  </a:lnTo>
                  <a:cubicBezTo>
                    <a:pt x="87596" y="3403"/>
                    <a:pt x="84294" y="34"/>
                    <a:pt x="80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61;p43"/>
            <p:cNvSpPr/>
            <p:nvPr/>
          </p:nvSpPr>
          <p:spPr>
            <a:xfrm>
              <a:off x="7370727" y="1423553"/>
              <a:ext cx="176391" cy="19686"/>
            </a:xfrm>
            <a:custGeom>
              <a:avLst/>
              <a:gdLst/>
              <a:ahLst/>
              <a:cxnLst/>
              <a:rect l="l" t="t" r="r" b="b"/>
              <a:pathLst>
                <a:path w="9274" h="1035" extrusionOk="0">
                  <a:moveTo>
                    <a:pt x="534" y="1"/>
                  </a:moveTo>
                  <a:cubicBezTo>
                    <a:pt x="234" y="1"/>
                    <a:pt x="0" y="234"/>
                    <a:pt x="0" y="501"/>
                  </a:cubicBezTo>
                  <a:cubicBezTo>
                    <a:pt x="0" y="801"/>
                    <a:pt x="234" y="1035"/>
                    <a:pt x="534" y="1035"/>
                  </a:cubicBezTo>
                  <a:lnTo>
                    <a:pt x="8740" y="1035"/>
                  </a:lnTo>
                  <a:cubicBezTo>
                    <a:pt x="9040" y="1035"/>
                    <a:pt x="9274" y="801"/>
                    <a:pt x="9274" y="501"/>
                  </a:cubicBezTo>
                  <a:cubicBezTo>
                    <a:pt x="9274" y="234"/>
                    <a:pt x="9040" y="1"/>
                    <a:pt x="8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62;p43"/>
            <p:cNvSpPr/>
            <p:nvPr/>
          </p:nvSpPr>
          <p:spPr>
            <a:xfrm>
              <a:off x="6714061" y="1409592"/>
              <a:ext cx="1489722" cy="2950230"/>
            </a:xfrm>
            <a:custGeom>
              <a:avLst/>
              <a:gdLst/>
              <a:ahLst/>
              <a:cxnLst/>
              <a:rect l="l" t="t" r="r" b="b"/>
              <a:pathLst>
                <a:path w="78324" h="155112" extrusionOk="0">
                  <a:moveTo>
                    <a:pt x="6606" y="1"/>
                  </a:moveTo>
                  <a:cubicBezTo>
                    <a:pt x="2936" y="1"/>
                    <a:pt x="1" y="368"/>
                    <a:pt x="1" y="8407"/>
                  </a:cubicBezTo>
                  <a:lnTo>
                    <a:pt x="1" y="147973"/>
                  </a:lnTo>
                  <a:cubicBezTo>
                    <a:pt x="1" y="151910"/>
                    <a:pt x="2936" y="155112"/>
                    <a:pt x="6606" y="155112"/>
                  </a:cubicBezTo>
                  <a:lnTo>
                    <a:pt x="71719" y="155112"/>
                  </a:lnTo>
                  <a:cubicBezTo>
                    <a:pt x="75388" y="155112"/>
                    <a:pt x="78323" y="151910"/>
                    <a:pt x="78323" y="147973"/>
                  </a:cubicBezTo>
                  <a:lnTo>
                    <a:pt x="78323" y="8407"/>
                  </a:lnTo>
                  <a:cubicBezTo>
                    <a:pt x="78323" y="1068"/>
                    <a:pt x="75388" y="1"/>
                    <a:pt x="71719" y="1"/>
                  </a:cubicBezTo>
                  <a:lnTo>
                    <a:pt x="58676" y="1"/>
                  </a:lnTo>
                  <a:cubicBezTo>
                    <a:pt x="57909" y="1"/>
                    <a:pt x="57308" y="835"/>
                    <a:pt x="57308" y="1902"/>
                  </a:cubicBezTo>
                  <a:lnTo>
                    <a:pt x="57308" y="2369"/>
                  </a:lnTo>
                  <a:cubicBezTo>
                    <a:pt x="57308" y="4871"/>
                    <a:pt x="55941" y="4871"/>
                    <a:pt x="54240" y="4871"/>
                  </a:cubicBezTo>
                  <a:lnTo>
                    <a:pt x="24085" y="4871"/>
                  </a:lnTo>
                  <a:cubicBezTo>
                    <a:pt x="22383" y="4871"/>
                    <a:pt x="21016" y="4871"/>
                    <a:pt x="21016" y="2369"/>
                  </a:cubicBezTo>
                  <a:lnTo>
                    <a:pt x="21016" y="1902"/>
                  </a:lnTo>
                  <a:cubicBezTo>
                    <a:pt x="21016" y="835"/>
                    <a:pt x="20415" y="1"/>
                    <a:pt x="19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63;p43"/>
            <p:cNvSpPr/>
            <p:nvPr/>
          </p:nvSpPr>
          <p:spPr>
            <a:xfrm>
              <a:off x="6714061" y="1409592"/>
              <a:ext cx="1489722" cy="217018"/>
            </a:xfrm>
            <a:custGeom>
              <a:avLst/>
              <a:gdLst/>
              <a:ahLst/>
              <a:cxnLst/>
              <a:rect l="l" t="t" r="r" b="b"/>
              <a:pathLst>
                <a:path w="78324" h="11410" extrusionOk="0">
                  <a:moveTo>
                    <a:pt x="6606" y="1"/>
                  </a:moveTo>
                  <a:cubicBezTo>
                    <a:pt x="2936" y="1"/>
                    <a:pt x="1" y="368"/>
                    <a:pt x="1" y="8407"/>
                  </a:cubicBezTo>
                  <a:lnTo>
                    <a:pt x="1" y="11409"/>
                  </a:lnTo>
                  <a:lnTo>
                    <a:pt x="78323" y="11409"/>
                  </a:lnTo>
                  <a:lnTo>
                    <a:pt x="78323" y="8407"/>
                  </a:lnTo>
                  <a:cubicBezTo>
                    <a:pt x="78323" y="1068"/>
                    <a:pt x="75388" y="1"/>
                    <a:pt x="71719" y="1"/>
                  </a:cubicBezTo>
                  <a:lnTo>
                    <a:pt x="58676" y="1"/>
                  </a:lnTo>
                  <a:cubicBezTo>
                    <a:pt x="57909" y="1"/>
                    <a:pt x="57308" y="835"/>
                    <a:pt x="57308" y="1902"/>
                  </a:cubicBezTo>
                  <a:lnTo>
                    <a:pt x="57308" y="2369"/>
                  </a:lnTo>
                  <a:cubicBezTo>
                    <a:pt x="57308" y="4871"/>
                    <a:pt x="55941" y="4871"/>
                    <a:pt x="54240" y="4871"/>
                  </a:cubicBezTo>
                  <a:lnTo>
                    <a:pt x="24085" y="4871"/>
                  </a:lnTo>
                  <a:cubicBezTo>
                    <a:pt x="22383" y="4871"/>
                    <a:pt x="21016" y="4871"/>
                    <a:pt x="21016" y="2369"/>
                  </a:cubicBezTo>
                  <a:lnTo>
                    <a:pt x="21016" y="1902"/>
                  </a:lnTo>
                  <a:cubicBezTo>
                    <a:pt x="21016" y="835"/>
                    <a:pt x="20415" y="1"/>
                    <a:pt x="19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64;p43"/>
            <p:cNvSpPr/>
            <p:nvPr/>
          </p:nvSpPr>
          <p:spPr>
            <a:xfrm>
              <a:off x="6991316" y="1457808"/>
              <a:ext cx="53960" cy="15254"/>
            </a:xfrm>
            <a:custGeom>
              <a:avLst/>
              <a:gdLst/>
              <a:ahLst/>
              <a:cxnLst/>
              <a:rect l="l" t="t" r="r" b="b"/>
              <a:pathLst>
                <a:path w="2837" h="802" extrusionOk="0">
                  <a:moveTo>
                    <a:pt x="1268" y="1"/>
                  </a:moveTo>
                  <a:cubicBezTo>
                    <a:pt x="1168" y="34"/>
                    <a:pt x="1102" y="34"/>
                    <a:pt x="1002" y="34"/>
                  </a:cubicBezTo>
                  <a:cubicBezTo>
                    <a:pt x="835" y="68"/>
                    <a:pt x="668" y="134"/>
                    <a:pt x="535" y="201"/>
                  </a:cubicBezTo>
                  <a:cubicBezTo>
                    <a:pt x="401" y="268"/>
                    <a:pt x="268" y="368"/>
                    <a:pt x="168" y="435"/>
                  </a:cubicBezTo>
                  <a:cubicBezTo>
                    <a:pt x="101" y="501"/>
                    <a:pt x="34" y="535"/>
                    <a:pt x="1" y="601"/>
                  </a:cubicBezTo>
                  <a:lnTo>
                    <a:pt x="134" y="701"/>
                  </a:lnTo>
                  <a:cubicBezTo>
                    <a:pt x="134" y="735"/>
                    <a:pt x="168" y="768"/>
                    <a:pt x="201" y="802"/>
                  </a:cubicBezTo>
                  <a:cubicBezTo>
                    <a:pt x="501" y="468"/>
                    <a:pt x="935" y="268"/>
                    <a:pt x="1402" y="268"/>
                  </a:cubicBezTo>
                  <a:cubicBezTo>
                    <a:pt x="1869" y="268"/>
                    <a:pt x="2303" y="468"/>
                    <a:pt x="2636" y="768"/>
                  </a:cubicBezTo>
                  <a:cubicBezTo>
                    <a:pt x="2636" y="768"/>
                    <a:pt x="2669" y="735"/>
                    <a:pt x="2703" y="701"/>
                  </a:cubicBezTo>
                  <a:lnTo>
                    <a:pt x="2836" y="601"/>
                  </a:lnTo>
                  <a:lnTo>
                    <a:pt x="2803" y="601"/>
                  </a:lnTo>
                  <a:lnTo>
                    <a:pt x="2669" y="468"/>
                  </a:lnTo>
                  <a:cubicBezTo>
                    <a:pt x="2603" y="401"/>
                    <a:pt x="2503" y="335"/>
                    <a:pt x="2403" y="268"/>
                  </a:cubicBezTo>
                  <a:cubicBezTo>
                    <a:pt x="2303" y="201"/>
                    <a:pt x="2202" y="168"/>
                    <a:pt x="2102" y="134"/>
                  </a:cubicBezTo>
                  <a:cubicBezTo>
                    <a:pt x="1936" y="68"/>
                    <a:pt x="1802" y="34"/>
                    <a:pt x="16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65;p43"/>
            <p:cNvSpPr/>
            <p:nvPr/>
          </p:nvSpPr>
          <p:spPr>
            <a:xfrm>
              <a:off x="6998943" y="1468136"/>
              <a:ext cx="38706" cy="11907"/>
            </a:xfrm>
            <a:custGeom>
              <a:avLst/>
              <a:gdLst/>
              <a:ahLst/>
              <a:cxnLst/>
              <a:rect l="l" t="t" r="r" b="b"/>
              <a:pathLst>
                <a:path w="2035" h="626" extrusionOk="0">
                  <a:moveTo>
                    <a:pt x="1018" y="0"/>
                  </a:moveTo>
                  <a:cubicBezTo>
                    <a:pt x="651" y="0"/>
                    <a:pt x="284" y="142"/>
                    <a:pt x="0" y="425"/>
                  </a:cubicBezTo>
                  <a:lnTo>
                    <a:pt x="200" y="625"/>
                  </a:lnTo>
                  <a:cubicBezTo>
                    <a:pt x="400" y="425"/>
                    <a:pt x="701" y="292"/>
                    <a:pt x="1001" y="292"/>
                  </a:cubicBezTo>
                  <a:cubicBezTo>
                    <a:pt x="1301" y="292"/>
                    <a:pt x="1601" y="392"/>
                    <a:pt x="1835" y="625"/>
                  </a:cubicBezTo>
                  <a:lnTo>
                    <a:pt x="2035" y="425"/>
                  </a:lnTo>
                  <a:cubicBezTo>
                    <a:pt x="1751" y="142"/>
                    <a:pt x="1384" y="0"/>
                    <a:pt x="1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66;p43"/>
            <p:cNvSpPr/>
            <p:nvPr/>
          </p:nvSpPr>
          <p:spPr>
            <a:xfrm>
              <a:off x="7006551" y="1479224"/>
              <a:ext cx="23490" cy="9073"/>
            </a:xfrm>
            <a:custGeom>
              <a:avLst/>
              <a:gdLst/>
              <a:ahLst/>
              <a:cxnLst/>
              <a:rect l="l" t="t" r="r" b="b"/>
              <a:pathLst>
                <a:path w="1235" h="477" extrusionOk="0">
                  <a:moveTo>
                    <a:pt x="605" y="1"/>
                  </a:moveTo>
                  <a:cubicBezTo>
                    <a:pt x="384" y="1"/>
                    <a:pt x="167" y="93"/>
                    <a:pt x="0" y="276"/>
                  </a:cubicBezTo>
                  <a:lnTo>
                    <a:pt x="201" y="476"/>
                  </a:lnTo>
                  <a:cubicBezTo>
                    <a:pt x="301" y="343"/>
                    <a:pt x="434" y="276"/>
                    <a:pt x="601" y="276"/>
                  </a:cubicBezTo>
                  <a:cubicBezTo>
                    <a:pt x="768" y="276"/>
                    <a:pt x="901" y="343"/>
                    <a:pt x="1035" y="443"/>
                  </a:cubicBezTo>
                  <a:lnTo>
                    <a:pt x="1235" y="276"/>
                  </a:lnTo>
                  <a:cubicBezTo>
                    <a:pt x="1051" y="93"/>
                    <a:pt x="826" y="1"/>
                    <a:pt x="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67;p43"/>
            <p:cNvSpPr/>
            <p:nvPr/>
          </p:nvSpPr>
          <p:spPr>
            <a:xfrm>
              <a:off x="7014806" y="1487631"/>
              <a:ext cx="6999" cy="7171"/>
            </a:xfrm>
            <a:custGeom>
              <a:avLst/>
              <a:gdLst/>
              <a:ahLst/>
              <a:cxnLst/>
              <a:rect l="l" t="t" r="r" b="b"/>
              <a:pathLst>
                <a:path w="368" h="377" extrusionOk="0">
                  <a:moveTo>
                    <a:pt x="184" y="1"/>
                  </a:moveTo>
                  <a:cubicBezTo>
                    <a:pt x="92" y="1"/>
                    <a:pt x="0" y="67"/>
                    <a:pt x="0" y="201"/>
                  </a:cubicBezTo>
                  <a:cubicBezTo>
                    <a:pt x="0" y="318"/>
                    <a:pt x="83" y="376"/>
                    <a:pt x="171" y="376"/>
                  </a:cubicBezTo>
                  <a:cubicBezTo>
                    <a:pt x="259" y="376"/>
                    <a:pt x="350" y="318"/>
                    <a:pt x="367" y="201"/>
                  </a:cubicBezTo>
                  <a:cubicBezTo>
                    <a:pt x="367" y="67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68;p43"/>
            <p:cNvSpPr/>
            <p:nvPr/>
          </p:nvSpPr>
          <p:spPr>
            <a:xfrm>
              <a:off x="6811140" y="1466063"/>
              <a:ext cx="19686" cy="19686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501" y="1"/>
                  </a:moveTo>
                  <a:cubicBezTo>
                    <a:pt x="234" y="1"/>
                    <a:pt x="0" y="234"/>
                    <a:pt x="0" y="534"/>
                  </a:cubicBezTo>
                  <a:cubicBezTo>
                    <a:pt x="0" y="801"/>
                    <a:pt x="234" y="1035"/>
                    <a:pt x="501" y="1035"/>
                  </a:cubicBezTo>
                  <a:cubicBezTo>
                    <a:pt x="801" y="1035"/>
                    <a:pt x="1035" y="801"/>
                    <a:pt x="1035" y="534"/>
                  </a:cubicBezTo>
                  <a:cubicBezTo>
                    <a:pt x="1035" y="2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69;p43"/>
            <p:cNvSpPr/>
            <p:nvPr/>
          </p:nvSpPr>
          <p:spPr>
            <a:xfrm>
              <a:off x="6842218" y="1466253"/>
              <a:ext cx="23509" cy="20142"/>
            </a:xfrm>
            <a:custGeom>
              <a:avLst/>
              <a:gdLst/>
              <a:ahLst/>
              <a:cxnLst/>
              <a:rect l="l" t="t" r="r" b="b"/>
              <a:pathLst>
                <a:path w="1236" h="1059" extrusionOk="0">
                  <a:moveTo>
                    <a:pt x="530" y="0"/>
                  </a:moveTo>
                  <a:cubicBezTo>
                    <a:pt x="259" y="0"/>
                    <a:pt x="1" y="209"/>
                    <a:pt x="1" y="524"/>
                  </a:cubicBezTo>
                  <a:cubicBezTo>
                    <a:pt x="1" y="825"/>
                    <a:pt x="234" y="1058"/>
                    <a:pt x="535" y="1058"/>
                  </a:cubicBezTo>
                  <a:cubicBezTo>
                    <a:pt x="968" y="1058"/>
                    <a:pt x="1235" y="491"/>
                    <a:pt x="902" y="157"/>
                  </a:cubicBezTo>
                  <a:cubicBezTo>
                    <a:pt x="793" y="49"/>
                    <a:pt x="660" y="0"/>
                    <a:pt x="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70;p43"/>
            <p:cNvSpPr/>
            <p:nvPr/>
          </p:nvSpPr>
          <p:spPr>
            <a:xfrm>
              <a:off x="6873316" y="1466063"/>
              <a:ext cx="19686" cy="19686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534" y="1"/>
                  </a:moveTo>
                  <a:cubicBezTo>
                    <a:pt x="234" y="1"/>
                    <a:pt x="0" y="234"/>
                    <a:pt x="0" y="534"/>
                  </a:cubicBezTo>
                  <a:cubicBezTo>
                    <a:pt x="0" y="801"/>
                    <a:pt x="234" y="1035"/>
                    <a:pt x="534" y="1035"/>
                  </a:cubicBezTo>
                  <a:cubicBezTo>
                    <a:pt x="801" y="1035"/>
                    <a:pt x="1035" y="801"/>
                    <a:pt x="1035" y="534"/>
                  </a:cubicBezTo>
                  <a:cubicBezTo>
                    <a:pt x="1035" y="234"/>
                    <a:pt x="801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71;p43"/>
            <p:cNvSpPr/>
            <p:nvPr/>
          </p:nvSpPr>
          <p:spPr>
            <a:xfrm>
              <a:off x="6904395" y="1466253"/>
              <a:ext cx="23509" cy="20142"/>
            </a:xfrm>
            <a:custGeom>
              <a:avLst/>
              <a:gdLst/>
              <a:ahLst/>
              <a:cxnLst/>
              <a:rect l="l" t="t" r="r" b="b"/>
              <a:pathLst>
                <a:path w="1236" h="1059" extrusionOk="0">
                  <a:moveTo>
                    <a:pt x="530" y="0"/>
                  </a:moveTo>
                  <a:cubicBezTo>
                    <a:pt x="259" y="0"/>
                    <a:pt x="1" y="209"/>
                    <a:pt x="1" y="524"/>
                  </a:cubicBezTo>
                  <a:cubicBezTo>
                    <a:pt x="1" y="825"/>
                    <a:pt x="234" y="1058"/>
                    <a:pt x="535" y="1058"/>
                  </a:cubicBezTo>
                  <a:cubicBezTo>
                    <a:pt x="1002" y="1058"/>
                    <a:pt x="1235" y="491"/>
                    <a:pt x="902" y="157"/>
                  </a:cubicBezTo>
                  <a:cubicBezTo>
                    <a:pt x="793" y="49"/>
                    <a:pt x="660" y="0"/>
                    <a:pt x="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72;p43"/>
            <p:cNvSpPr/>
            <p:nvPr/>
          </p:nvSpPr>
          <p:spPr>
            <a:xfrm>
              <a:off x="6935492" y="1466253"/>
              <a:ext cx="23490" cy="20142"/>
            </a:xfrm>
            <a:custGeom>
              <a:avLst/>
              <a:gdLst/>
              <a:ahLst/>
              <a:cxnLst/>
              <a:rect l="l" t="t" r="r" b="b"/>
              <a:pathLst>
                <a:path w="1235" h="1059" extrusionOk="0">
                  <a:moveTo>
                    <a:pt x="529" y="0"/>
                  </a:moveTo>
                  <a:cubicBezTo>
                    <a:pt x="259" y="0"/>
                    <a:pt x="0" y="209"/>
                    <a:pt x="0" y="524"/>
                  </a:cubicBezTo>
                  <a:cubicBezTo>
                    <a:pt x="0" y="825"/>
                    <a:pt x="234" y="1058"/>
                    <a:pt x="534" y="1058"/>
                  </a:cubicBezTo>
                  <a:cubicBezTo>
                    <a:pt x="1001" y="1058"/>
                    <a:pt x="1235" y="491"/>
                    <a:pt x="901" y="157"/>
                  </a:cubicBezTo>
                  <a:cubicBezTo>
                    <a:pt x="793" y="49"/>
                    <a:pt x="659" y="0"/>
                    <a:pt x="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73;p43"/>
            <p:cNvSpPr/>
            <p:nvPr/>
          </p:nvSpPr>
          <p:spPr>
            <a:xfrm>
              <a:off x="8011530" y="1460357"/>
              <a:ext cx="80588" cy="37450"/>
            </a:xfrm>
            <a:custGeom>
              <a:avLst/>
              <a:gdLst/>
              <a:ahLst/>
              <a:cxnLst/>
              <a:rect l="l" t="t" r="r" b="b"/>
              <a:pathLst>
                <a:path w="4237" h="1969" extrusionOk="0">
                  <a:moveTo>
                    <a:pt x="4036" y="234"/>
                  </a:moveTo>
                  <a:lnTo>
                    <a:pt x="4036" y="1768"/>
                  </a:lnTo>
                  <a:lnTo>
                    <a:pt x="234" y="1768"/>
                  </a:lnTo>
                  <a:lnTo>
                    <a:pt x="234" y="234"/>
                  </a:lnTo>
                  <a:close/>
                  <a:moveTo>
                    <a:pt x="0" y="0"/>
                  </a:moveTo>
                  <a:lnTo>
                    <a:pt x="0" y="1968"/>
                  </a:lnTo>
                  <a:lnTo>
                    <a:pt x="4237" y="1968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74;p43"/>
            <p:cNvSpPr/>
            <p:nvPr/>
          </p:nvSpPr>
          <p:spPr>
            <a:xfrm>
              <a:off x="8018510" y="1466690"/>
              <a:ext cx="51411" cy="24764"/>
            </a:xfrm>
            <a:custGeom>
              <a:avLst/>
              <a:gdLst/>
              <a:ahLst/>
              <a:cxnLst/>
              <a:rect l="l" t="t" r="r" b="b"/>
              <a:pathLst>
                <a:path w="2703" h="1302" extrusionOk="0">
                  <a:moveTo>
                    <a:pt x="0" y="1"/>
                  </a:moveTo>
                  <a:lnTo>
                    <a:pt x="0" y="1302"/>
                  </a:lnTo>
                  <a:lnTo>
                    <a:pt x="2702" y="1302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75;p43"/>
            <p:cNvSpPr/>
            <p:nvPr/>
          </p:nvSpPr>
          <p:spPr>
            <a:xfrm>
              <a:off x="8092099" y="1469239"/>
              <a:ext cx="6999" cy="19686"/>
            </a:xfrm>
            <a:custGeom>
              <a:avLst/>
              <a:gdLst/>
              <a:ahLst/>
              <a:cxnLst/>
              <a:rect l="l" t="t" r="r" b="b"/>
              <a:pathLst>
                <a:path w="368" h="1035" extrusionOk="0">
                  <a:moveTo>
                    <a:pt x="1" y="0"/>
                  </a:moveTo>
                  <a:lnTo>
                    <a:pt x="1" y="1034"/>
                  </a:lnTo>
                  <a:lnTo>
                    <a:pt x="367" y="1034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76;p43"/>
            <p:cNvSpPr/>
            <p:nvPr/>
          </p:nvSpPr>
          <p:spPr>
            <a:xfrm>
              <a:off x="6924708" y="1730003"/>
              <a:ext cx="20960" cy="26666"/>
            </a:xfrm>
            <a:custGeom>
              <a:avLst/>
              <a:gdLst/>
              <a:ahLst/>
              <a:cxnLst/>
              <a:rect l="l" t="t" r="r" b="b"/>
              <a:pathLst>
                <a:path w="1102" h="1402" extrusionOk="0">
                  <a:moveTo>
                    <a:pt x="484" y="601"/>
                  </a:moveTo>
                  <a:cubicBezTo>
                    <a:pt x="551" y="601"/>
                    <a:pt x="617" y="634"/>
                    <a:pt x="668" y="701"/>
                  </a:cubicBezTo>
                  <a:cubicBezTo>
                    <a:pt x="734" y="734"/>
                    <a:pt x="768" y="834"/>
                    <a:pt x="768" y="901"/>
                  </a:cubicBezTo>
                  <a:cubicBezTo>
                    <a:pt x="768" y="968"/>
                    <a:pt x="734" y="1034"/>
                    <a:pt x="668" y="1101"/>
                  </a:cubicBezTo>
                  <a:cubicBezTo>
                    <a:pt x="617" y="1151"/>
                    <a:pt x="551" y="1176"/>
                    <a:pt x="484" y="1176"/>
                  </a:cubicBezTo>
                  <a:cubicBezTo>
                    <a:pt x="417" y="1176"/>
                    <a:pt x="351" y="1151"/>
                    <a:pt x="301" y="1101"/>
                  </a:cubicBezTo>
                  <a:cubicBezTo>
                    <a:pt x="234" y="1034"/>
                    <a:pt x="201" y="968"/>
                    <a:pt x="201" y="901"/>
                  </a:cubicBezTo>
                  <a:cubicBezTo>
                    <a:pt x="201" y="834"/>
                    <a:pt x="234" y="734"/>
                    <a:pt x="301" y="701"/>
                  </a:cubicBezTo>
                  <a:cubicBezTo>
                    <a:pt x="351" y="634"/>
                    <a:pt x="417" y="601"/>
                    <a:pt x="484" y="601"/>
                  </a:cubicBezTo>
                  <a:close/>
                  <a:moveTo>
                    <a:pt x="100" y="0"/>
                  </a:moveTo>
                  <a:cubicBezTo>
                    <a:pt x="50" y="0"/>
                    <a:pt x="0" y="34"/>
                    <a:pt x="0" y="100"/>
                  </a:cubicBezTo>
                  <a:lnTo>
                    <a:pt x="0" y="901"/>
                  </a:lnTo>
                  <a:lnTo>
                    <a:pt x="0" y="1301"/>
                  </a:lnTo>
                  <a:cubicBezTo>
                    <a:pt x="0" y="1368"/>
                    <a:pt x="34" y="1401"/>
                    <a:pt x="100" y="1401"/>
                  </a:cubicBezTo>
                  <a:cubicBezTo>
                    <a:pt x="167" y="1401"/>
                    <a:pt x="201" y="1368"/>
                    <a:pt x="201" y="1301"/>
                  </a:cubicBezTo>
                  <a:cubicBezTo>
                    <a:pt x="301" y="1368"/>
                    <a:pt x="401" y="1401"/>
                    <a:pt x="501" y="1401"/>
                  </a:cubicBezTo>
                  <a:cubicBezTo>
                    <a:pt x="1101" y="1335"/>
                    <a:pt x="1101" y="467"/>
                    <a:pt x="501" y="401"/>
                  </a:cubicBezTo>
                  <a:cubicBezTo>
                    <a:pt x="401" y="401"/>
                    <a:pt x="301" y="434"/>
                    <a:pt x="201" y="467"/>
                  </a:cubicBezTo>
                  <a:lnTo>
                    <a:pt x="201" y="100"/>
                  </a:lnTo>
                  <a:cubicBezTo>
                    <a:pt x="201" y="34"/>
                    <a:pt x="150" y="0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77;p43"/>
            <p:cNvSpPr/>
            <p:nvPr/>
          </p:nvSpPr>
          <p:spPr>
            <a:xfrm>
              <a:off x="6950081" y="1736984"/>
              <a:ext cx="12078" cy="19686"/>
            </a:xfrm>
            <a:custGeom>
              <a:avLst/>
              <a:gdLst/>
              <a:ahLst/>
              <a:cxnLst/>
              <a:rect l="l" t="t" r="r" b="b"/>
              <a:pathLst>
                <a:path w="635" h="1035" extrusionOk="0">
                  <a:moveTo>
                    <a:pt x="501" y="0"/>
                  </a:moveTo>
                  <a:cubicBezTo>
                    <a:pt x="401" y="0"/>
                    <a:pt x="334" y="34"/>
                    <a:pt x="268" y="100"/>
                  </a:cubicBezTo>
                  <a:cubicBezTo>
                    <a:pt x="234" y="100"/>
                    <a:pt x="234" y="100"/>
                    <a:pt x="201" y="134"/>
                  </a:cubicBezTo>
                  <a:cubicBezTo>
                    <a:pt x="201" y="67"/>
                    <a:pt x="167" y="34"/>
                    <a:pt x="101" y="34"/>
                  </a:cubicBezTo>
                  <a:cubicBezTo>
                    <a:pt x="34" y="34"/>
                    <a:pt x="1" y="67"/>
                    <a:pt x="1" y="134"/>
                  </a:cubicBezTo>
                  <a:lnTo>
                    <a:pt x="1" y="934"/>
                  </a:lnTo>
                  <a:cubicBezTo>
                    <a:pt x="1" y="968"/>
                    <a:pt x="34" y="1034"/>
                    <a:pt x="101" y="1034"/>
                  </a:cubicBezTo>
                  <a:cubicBezTo>
                    <a:pt x="167" y="1034"/>
                    <a:pt x="201" y="1001"/>
                    <a:pt x="201" y="934"/>
                  </a:cubicBezTo>
                  <a:lnTo>
                    <a:pt x="201" y="534"/>
                  </a:lnTo>
                  <a:cubicBezTo>
                    <a:pt x="234" y="467"/>
                    <a:pt x="268" y="434"/>
                    <a:pt x="301" y="367"/>
                  </a:cubicBezTo>
                  <a:cubicBezTo>
                    <a:pt x="301" y="334"/>
                    <a:pt x="334" y="300"/>
                    <a:pt x="401" y="267"/>
                  </a:cubicBezTo>
                  <a:cubicBezTo>
                    <a:pt x="434" y="234"/>
                    <a:pt x="468" y="234"/>
                    <a:pt x="501" y="234"/>
                  </a:cubicBezTo>
                  <a:cubicBezTo>
                    <a:pt x="568" y="234"/>
                    <a:pt x="601" y="200"/>
                    <a:pt x="601" y="134"/>
                  </a:cubicBezTo>
                  <a:cubicBezTo>
                    <a:pt x="634" y="67"/>
                    <a:pt x="568" y="0"/>
                    <a:pt x="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78;p43"/>
            <p:cNvSpPr/>
            <p:nvPr/>
          </p:nvSpPr>
          <p:spPr>
            <a:xfrm>
              <a:off x="6963414" y="1737611"/>
              <a:ext cx="18411" cy="19058"/>
            </a:xfrm>
            <a:custGeom>
              <a:avLst/>
              <a:gdLst/>
              <a:ahLst/>
              <a:cxnLst/>
              <a:rect l="l" t="t" r="r" b="b"/>
              <a:pathLst>
                <a:path w="968" h="1002" extrusionOk="0">
                  <a:moveTo>
                    <a:pt x="501" y="167"/>
                  </a:moveTo>
                  <a:cubicBezTo>
                    <a:pt x="634" y="201"/>
                    <a:pt x="734" y="267"/>
                    <a:pt x="801" y="401"/>
                  </a:cubicBezTo>
                  <a:lnTo>
                    <a:pt x="234" y="401"/>
                  </a:lnTo>
                  <a:cubicBezTo>
                    <a:pt x="267" y="267"/>
                    <a:pt x="367" y="167"/>
                    <a:pt x="501" y="167"/>
                  </a:cubicBezTo>
                  <a:close/>
                  <a:moveTo>
                    <a:pt x="501" y="1"/>
                  </a:moveTo>
                  <a:cubicBezTo>
                    <a:pt x="234" y="1"/>
                    <a:pt x="0" y="234"/>
                    <a:pt x="0" y="501"/>
                  </a:cubicBezTo>
                  <a:cubicBezTo>
                    <a:pt x="0" y="768"/>
                    <a:pt x="234" y="1001"/>
                    <a:pt x="501" y="1001"/>
                  </a:cubicBezTo>
                  <a:cubicBezTo>
                    <a:pt x="634" y="1001"/>
                    <a:pt x="767" y="968"/>
                    <a:pt x="867" y="868"/>
                  </a:cubicBezTo>
                  <a:cubicBezTo>
                    <a:pt x="901" y="834"/>
                    <a:pt x="901" y="768"/>
                    <a:pt x="867" y="734"/>
                  </a:cubicBezTo>
                  <a:cubicBezTo>
                    <a:pt x="851" y="718"/>
                    <a:pt x="826" y="709"/>
                    <a:pt x="801" y="709"/>
                  </a:cubicBezTo>
                  <a:cubicBezTo>
                    <a:pt x="776" y="709"/>
                    <a:pt x="751" y="718"/>
                    <a:pt x="734" y="734"/>
                  </a:cubicBezTo>
                  <a:cubicBezTo>
                    <a:pt x="678" y="776"/>
                    <a:pt x="611" y="795"/>
                    <a:pt x="544" y="795"/>
                  </a:cubicBezTo>
                  <a:cubicBezTo>
                    <a:pt x="450" y="795"/>
                    <a:pt x="359" y="759"/>
                    <a:pt x="300" y="701"/>
                  </a:cubicBezTo>
                  <a:cubicBezTo>
                    <a:pt x="267" y="668"/>
                    <a:pt x="234" y="634"/>
                    <a:pt x="234" y="568"/>
                  </a:cubicBezTo>
                  <a:lnTo>
                    <a:pt x="867" y="568"/>
                  </a:lnTo>
                  <a:cubicBezTo>
                    <a:pt x="934" y="568"/>
                    <a:pt x="968" y="534"/>
                    <a:pt x="968" y="501"/>
                  </a:cubicBezTo>
                  <a:lnTo>
                    <a:pt x="968" y="468"/>
                  </a:lnTo>
                  <a:cubicBezTo>
                    <a:pt x="968" y="201"/>
                    <a:pt x="767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79;p43"/>
            <p:cNvSpPr/>
            <p:nvPr/>
          </p:nvSpPr>
          <p:spPr>
            <a:xfrm>
              <a:off x="6988159" y="1736984"/>
              <a:ext cx="15882" cy="19686"/>
            </a:xfrm>
            <a:custGeom>
              <a:avLst/>
              <a:gdLst/>
              <a:ahLst/>
              <a:cxnLst/>
              <a:rect l="l" t="t" r="r" b="b"/>
              <a:pathLst>
                <a:path w="835" h="1035" extrusionOk="0">
                  <a:moveTo>
                    <a:pt x="100" y="0"/>
                  </a:moveTo>
                  <a:cubicBezTo>
                    <a:pt x="67" y="0"/>
                    <a:pt x="0" y="67"/>
                    <a:pt x="0" y="100"/>
                  </a:cubicBezTo>
                  <a:lnTo>
                    <a:pt x="0" y="901"/>
                  </a:lnTo>
                  <a:cubicBezTo>
                    <a:pt x="0" y="968"/>
                    <a:pt x="67" y="1001"/>
                    <a:pt x="100" y="1001"/>
                  </a:cubicBezTo>
                  <a:cubicBezTo>
                    <a:pt x="167" y="1001"/>
                    <a:pt x="200" y="968"/>
                    <a:pt x="234" y="934"/>
                  </a:cubicBezTo>
                  <a:lnTo>
                    <a:pt x="234" y="434"/>
                  </a:lnTo>
                  <a:cubicBezTo>
                    <a:pt x="200" y="334"/>
                    <a:pt x="300" y="234"/>
                    <a:pt x="434" y="234"/>
                  </a:cubicBezTo>
                  <a:cubicBezTo>
                    <a:pt x="534" y="234"/>
                    <a:pt x="634" y="334"/>
                    <a:pt x="634" y="434"/>
                  </a:cubicBezTo>
                  <a:lnTo>
                    <a:pt x="634" y="934"/>
                  </a:lnTo>
                  <a:cubicBezTo>
                    <a:pt x="634" y="968"/>
                    <a:pt x="667" y="1034"/>
                    <a:pt x="734" y="1034"/>
                  </a:cubicBezTo>
                  <a:cubicBezTo>
                    <a:pt x="801" y="1034"/>
                    <a:pt x="834" y="968"/>
                    <a:pt x="834" y="934"/>
                  </a:cubicBezTo>
                  <a:lnTo>
                    <a:pt x="834" y="434"/>
                  </a:lnTo>
                  <a:cubicBezTo>
                    <a:pt x="834" y="200"/>
                    <a:pt x="667" y="0"/>
                    <a:pt x="434" y="0"/>
                  </a:cubicBezTo>
                  <a:cubicBezTo>
                    <a:pt x="334" y="0"/>
                    <a:pt x="267" y="34"/>
                    <a:pt x="200" y="67"/>
                  </a:cubicBezTo>
                  <a:cubicBezTo>
                    <a:pt x="200" y="34"/>
                    <a:pt x="167" y="0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80;p43"/>
            <p:cNvSpPr/>
            <p:nvPr/>
          </p:nvSpPr>
          <p:spPr>
            <a:xfrm>
              <a:off x="7007179" y="1730003"/>
              <a:ext cx="20960" cy="26666"/>
            </a:xfrm>
            <a:custGeom>
              <a:avLst/>
              <a:gdLst/>
              <a:ahLst/>
              <a:cxnLst/>
              <a:rect l="l" t="t" r="r" b="b"/>
              <a:pathLst>
                <a:path w="1102" h="1402" extrusionOk="0">
                  <a:moveTo>
                    <a:pt x="635" y="601"/>
                  </a:moveTo>
                  <a:cubicBezTo>
                    <a:pt x="701" y="601"/>
                    <a:pt x="768" y="634"/>
                    <a:pt x="801" y="701"/>
                  </a:cubicBezTo>
                  <a:cubicBezTo>
                    <a:pt x="868" y="734"/>
                    <a:pt x="901" y="834"/>
                    <a:pt x="901" y="901"/>
                  </a:cubicBezTo>
                  <a:cubicBezTo>
                    <a:pt x="901" y="968"/>
                    <a:pt x="868" y="1034"/>
                    <a:pt x="801" y="1101"/>
                  </a:cubicBezTo>
                  <a:cubicBezTo>
                    <a:pt x="751" y="1151"/>
                    <a:pt x="685" y="1176"/>
                    <a:pt x="618" y="1176"/>
                  </a:cubicBezTo>
                  <a:cubicBezTo>
                    <a:pt x="551" y="1176"/>
                    <a:pt x="484" y="1151"/>
                    <a:pt x="434" y="1101"/>
                  </a:cubicBezTo>
                  <a:cubicBezTo>
                    <a:pt x="368" y="1034"/>
                    <a:pt x="334" y="968"/>
                    <a:pt x="334" y="901"/>
                  </a:cubicBezTo>
                  <a:cubicBezTo>
                    <a:pt x="334" y="834"/>
                    <a:pt x="368" y="734"/>
                    <a:pt x="434" y="701"/>
                  </a:cubicBezTo>
                  <a:cubicBezTo>
                    <a:pt x="468" y="634"/>
                    <a:pt x="535" y="601"/>
                    <a:pt x="635" y="601"/>
                  </a:cubicBezTo>
                  <a:close/>
                  <a:moveTo>
                    <a:pt x="1002" y="0"/>
                  </a:moveTo>
                  <a:cubicBezTo>
                    <a:pt x="951" y="0"/>
                    <a:pt x="901" y="34"/>
                    <a:pt x="901" y="100"/>
                  </a:cubicBezTo>
                  <a:lnTo>
                    <a:pt x="901" y="467"/>
                  </a:lnTo>
                  <a:cubicBezTo>
                    <a:pt x="801" y="434"/>
                    <a:pt x="701" y="401"/>
                    <a:pt x="635" y="401"/>
                  </a:cubicBezTo>
                  <a:cubicBezTo>
                    <a:pt x="1" y="434"/>
                    <a:pt x="1" y="1335"/>
                    <a:pt x="635" y="1401"/>
                  </a:cubicBezTo>
                  <a:cubicBezTo>
                    <a:pt x="701" y="1401"/>
                    <a:pt x="801" y="1368"/>
                    <a:pt x="901" y="1301"/>
                  </a:cubicBezTo>
                  <a:cubicBezTo>
                    <a:pt x="901" y="1368"/>
                    <a:pt x="935" y="1401"/>
                    <a:pt x="1002" y="1401"/>
                  </a:cubicBezTo>
                  <a:cubicBezTo>
                    <a:pt x="1068" y="1401"/>
                    <a:pt x="1102" y="1335"/>
                    <a:pt x="1102" y="1301"/>
                  </a:cubicBezTo>
                  <a:lnTo>
                    <a:pt x="1102" y="901"/>
                  </a:lnTo>
                  <a:lnTo>
                    <a:pt x="1102" y="100"/>
                  </a:lnTo>
                  <a:cubicBezTo>
                    <a:pt x="1102" y="34"/>
                    <a:pt x="1052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81;p43"/>
            <p:cNvSpPr/>
            <p:nvPr/>
          </p:nvSpPr>
          <p:spPr>
            <a:xfrm>
              <a:off x="7033826" y="1737611"/>
              <a:ext cx="18430" cy="19058"/>
            </a:xfrm>
            <a:custGeom>
              <a:avLst/>
              <a:gdLst/>
              <a:ahLst/>
              <a:cxnLst/>
              <a:rect l="l" t="t" r="r" b="b"/>
              <a:pathLst>
                <a:path w="969" h="1002" extrusionOk="0">
                  <a:moveTo>
                    <a:pt x="489" y="201"/>
                  </a:moveTo>
                  <a:cubicBezTo>
                    <a:pt x="560" y="201"/>
                    <a:pt x="635" y="234"/>
                    <a:pt x="701" y="301"/>
                  </a:cubicBezTo>
                  <a:cubicBezTo>
                    <a:pt x="735" y="334"/>
                    <a:pt x="768" y="434"/>
                    <a:pt x="768" y="501"/>
                  </a:cubicBezTo>
                  <a:cubicBezTo>
                    <a:pt x="768" y="568"/>
                    <a:pt x="735" y="634"/>
                    <a:pt x="701" y="701"/>
                  </a:cubicBezTo>
                  <a:cubicBezTo>
                    <a:pt x="635" y="751"/>
                    <a:pt x="560" y="776"/>
                    <a:pt x="489" y="776"/>
                  </a:cubicBezTo>
                  <a:cubicBezTo>
                    <a:pt x="418" y="776"/>
                    <a:pt x="351" y="751"/>
                    <a:pt x="301" y="701"/>
                  </a:cubicBezTo>
                  <a:cubicBezTo>
                    <a:pt x="268" y="634"/>
                    <a:pt x="234" y="568"/>
                    <a:pt x="234" y="501"/>
                  </a:cubicBezTo>
                  <a:cubicBezTo>
                    <a:pt x="234" y="434"/>
                    <a:pt x="268" y="334"/>
                    <a:pt x="301" y="301"/>
                  </a:cubicBezTo>
                  <a:cubicBezTo>
                    <a:pt x="351" y="234"/>
                    <a:pt x="418" y="201"/>
                    <a:pt x="489" y="201"/>
                  </a:cubicBezTo>
                  <a:close/>
                  <a:moveTo>
                    <a:pt x="501" y="1"/>
                  </a:moveTo>
                  <a:cubicBezTo>
                    <a:pt x="368" y="1"/>
                    <a:pt x="234" y="34"/>
                    <a:pt x="168" y="134"/>
                  </a:cubicBezTo>
                  <a:cubicBezTo>
                    <a:pt x="68" y="234"/>
                    <a:pt x="1" y="367"/>
                    <a:pt x="34" y="501"/>
                  </a:cubicBezTo>
                  <a:cubicBezTo>
                    <a:pt x="1" y="634"/>
                    <a:pt x="68" y="768"/>
                    <a:pt x="168" y="868"/>
                  </a:cubicBezTo>
                  <a:cubicBezTo>
                    <a:pt x="234" y="935"/>
                    <a:pt x="368" y="1001"/>
                    <a:pt x="501" y="1001"/>
                  </a:cubicBezTo>
                  <a:cubicBezTo>
                    <a:pt x="601" y="1001"/>
                    <a:pt x="701" y="968"/>
                    <a:pt x="768" y="901"/>
                  </a:cubicBezTo>
                  <a:cubicBezTo>
                    <a:pt x="768" y="968"/>
                    <a:pt x="835" y="1001"/>
                    <a:pt x="868" y="1001"/>
                  </a:cubicBezTo>
                  <a:cubicBezTo>
                    <a:pt x="935" y="1001"/>
                    <a:pt x="968" y="935"/>
                    <a:pt x="968" y="901"/>
                  </a:cubicBezTo>
                  <a:lnTo>
                    <a:pt x="968" y="501"/>
                  </a:lnTo>
                  <a:lnTo>
                    <a:pt x="968" y="101"/>
                  </a:lnTo>
                  <a:cubicBezTo>
                    <a:pt x="968" y="34"/>
                    <a:pt x="935" y="1"/>
                    <a:pt x="868" y="1"/>
                  </a:cubicBezTo>
                  <a:cubicBezTo>
                    <a:pt x="835" y="1"/>
                    <a:pt x="768" y="34"/>
                    <a:pt x="768" y="67"/>
                  </a:cubicBezTo>
                  <a:cubicBezTo>
                    <a:pt x="701" y="34"/>
                    <a:pt x="601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82;p43"/>
            <p:cNvSpPr/>
            <p:nvPr/>
          </p:nvSpPr>
          <p:spPr>
            <a:xfrm>
              <a:off x="7057315" y="1730003"/>
              <a:ext cx="9529" cy="26666"/>
            </a:xfrm>
            <a:custGeom>
              <a:avLst/>
              <a:gdLst/>
              <a:ahLst/>
              <a:cxnLst/>
              <a:rect l="l" t="t" r="r" b="b"/>
              <a:pathLst>
                <a:path w="501" h="1402" extrusionOk="0">
                  <a:moveTo>
                    <a:pt x="334" y="0"/>
                  </a:moveTo>
                  <a:lnTo>
                    <a:pt x="100" y="134"/>
                  </a:lnTo>
                  <a:cubicBezTo>
                    <a:pt x="0" y="200"/>
                    <a:pt x="33" y="334"/>
                    <a:pt x="133" y="334"/>
                  </a:cubicBezTo>
                  <a:lnTo>
                    <a:pt x="200" y="334"/>
                  </a:lnTo>
                  <a:lnTo>
                    <a:pt x="267" y="300"/>
                  </a:lnTo>
                  <a:lnTo>
                    <a:pt x="267" y="1301"/>
                  </a:lnTo>
                  <a:cubicBezTo>
                    <a:pt x="267" y="1335"/>
                    <a:pt x="334" y="1401"/>
                    <a:pt x="400" y="1401"/>
                  </a:cubicBezTo>
                  <a:cubicBezTo>
                    <a:pt x="434" y="1401"/>
                    <a:pt x="500" y="1335"/>
                    <a:pt x="500" y="1301"/>
                  </a:cubicBezTo>
                  <a:lnTo>
                    <a:pt x="500" y="10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83;p43"/>
            <p:cNvSpPr/>
            <p:nvPr/>
          </p:nvSpPr>
          <p:spPr>
            <a:xfrm>
              <a:off x="7070629" y="1730003"/>
              <a:ext cx="18411" cy="26666"/>
            </a:xfrm>
            <a:custGeom>
              <a:avLst/>
              <a:gdLst/>
              <a:ahLst/>
              <a:cxnLst/>
              <a:rect l="l" t="t" r="r" b="b"/>
              <a:pathLst>
                <a:path w="968" h="1402" extrusionOk="0">
                  <a:moveTo>
                    <a:pt x="468" y="0"/>
                  </a:moveTo>
                  <a:cubicBezTo>
                    <a:pt x="367" y="0"/>
                    <a:pt x="234" y="34"/>
                    <a:pt x="134" y="134"/>
                  </a:cubicBezTo>
                  <a:lnTo>
                    <a:pt x="101" y="167"/>
                  </a:lnTo>
                  <a:cubicBezTo>
                    <a:pt x="34" y="234"/>
                    <a:pt x="34" y="300"/>
                    <a:pt x="101" y="334"/>
                  </a:cubicBezTo>
                  <a:cubicBezTo>
                    <a:pt x="117" y="350"/>
                    <a:pt x="142" y="359"/>
                    <a:pt x="167" y="359"/>
                  </a:cubicBezTo>
                  <a:cubicBezTo>
                    <a:pt x="192" y="359"/>
                    <a:pt x="217" y="350"/>
                    <a:pt x="234" y="334"/>
                  </a:cubicBezTo>
                  <a:lnTo>
                    <a:pt x="301" y="267"/>
                  </a:lnTo>
                  <a:cubicBezTo>
                    <a:pt x="367" y="234"/>
                    <a:pt x="401" y="200"/>
                    <a:pt x="468" y="200"/>
                  </a:cubicBezTo>
                  <a:cubicBezTo>
                    <a:pt x="701" y="200"/>
                    <a:pt x="834" y="501"/>
                    <a:pt x="668" y="667"/>
                  </a:cubicBezTo>
                  <a:lnTo>
                    <a:pt x="67" y="1201"/>
                  </a:lnTo>
                  <a:cubicBezTo>
                    <a:pt x="1" y="1234"/>
                    <a:pt x="1" y="1335"/>
                    <a:pt x="67" y="1368"/>
                  </a:cubicBezTo>
                  <a:cubicBezTo>
                    <a:pt x="67" y="1368"/>
                    <a:pt x="101" y="1401"/>
                    <a:pt x="134" y="1401"/>
                  </a:cubicBezTo>
                  <a:lnTo>
                    <a:pt x="868" y="1401"/>
                  </a:lnTo>
                  <a:cubicBezTo>
                    <a:pt x="901" y="1401"/>
                    <a:pt x="968" y="1335"/>
                    <a:pt x="968" y="1301"/>
                  </a:cubicBezTo>
                  <a:cubicBezTo>
                    <a:pt x="968" y="1247"/>
                    <a:pt x="923" y="1192"/>
                    <a:pt x="871" y="1192"/>
                  </a:cubicBezTo>
                  <a:cubicBezTo>
                    <a:pt x="859" y="1192"/>
                    <a:pt x="847" y="1195"/>
                    <a:pt x="834" y="1201"/>
                  </a:cubicBezTo>
                  <a:lnTo>
                    <a:pt x="401" y="1201"/>
                  </a:lnTo>
                  <a:lnTo>
                    <a:pt x="801" y="834"/>
                  </a:lnTo>
                  <a:cubicBezTo>
                    <a:pt x="901" y="734"/>
                    <a:pt x="968" y="601"/>
                    <a:pt x="968" y="467"/>
                  </a:cubicBezTo>
                  <a:cubicBezTo>
                    <a:pt x="968" y="367"/>
                    <a:pt x="901" y="234"/>
                    <a:pt x="834" y="167"/>
                  </a:cubicBezTo>
                  <a:cubicBezTo>
                    <a:pt x="734" y="67"/>
                    <a:pt x="601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84;p43"/>
            <p:cNvSpPr/>
            <p:nvPr/>
          </p:nvSpPr>
          <p:spPr>
            <a:xfrm>
              <a:off x="6775705" y="1697498"/>
              <a:ext cx="130953" cy="91657"/>
            </a:xfrm>
            <a:custGeom>
              <a:avLst/>
              <a:gdLst/>
              <a:ahLst/>
              <a:cxnLst/>
              <a:rect l="l" t="t" r="r" b="b"/>
              <a:pathLst>
                <a:path w="6885" h="4819" extrusionOk="0">
                  <a:moveTo>
                    <a:pt x="3513" y="0"/>
                  </a:moveTo>
                  <a:cubicBezTo>
                    <a:pt x="3202" y="0"/>
                    <a:pt x="2872" y="65"/>
                    <a:pt x="2531" y="208"/>
                  </a:cubicBezTo>
                  <a:cubicBezTo>
                    <a:pt x="0" y="1257"/>
                    <a:pt x="952" y="4818"/>
                    <a:pt x="3380" y="4818"/>
                  </a:cubicBezTo>
                  <a:cubicBezTo>
                    <a:pt x="3577" y="4818"/>
                    <a:pt x="3783" y="4795"/>
                    <a:pt x="3998" y="4745"/>
                  </a:cubicBezTo>
                  <a:cubicBezTo>
                    <a:pt x="4232" y="4678"/>
                    <a:pt x="4465" y="4578"/>
                    <a:pt x="4699" y="4445"/>
                  </a:cubicBezTo>
                  <a:cubicBezTo>
                    <a:pt x="6884" y="3075"/>
                    <a:pt x="5659" y="0"/>
                    <a:pt x="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85;p43"/>
            <p:cNvSpPr/>
            <p:nvPr/>
          </p:nvSpPr>
          <p:spPr>
            <a:xfrm>
              <a:off x="6822552" y="1724297"/>
              <a:ext cx="32391" cy="27655"/>
            </a:xfrm>
            <a:custGeom>
              <a:avLst/>
              <a:gdLst/>
              <a:ahLst/>
              <a:cxnLst/>
              <a:rect l="l" t="t" r="r" b="b"/>
              <a:pathLst>
                <a:path w="1703" h="1454" extrusionOk="0">
                  <a:moveTo>
                    <a:pt x="968" y="0"/>
                  </a:moveTo>
                  <a:cubicBezTo>
                    <a:pt x="301" y="0"/>
                    <a:pt x="1" y="767"/>
                    <a:pt x="435" y="1234"/>
                  </a:cubicBezTo>
                  <a:cubicBezTo>
                    <a:pt x="586" y="1386"/>
                    <a:pt x="773" y="1453"/>
                    <a:pt x="956" y="1453"/>
                  </a:cubicBezTo>
                  <a:cubicBezTo>
                    <a:pt x="1337" y="1453"/>
                    <a:pt x="1702" y="1162"/>
                    <a:pt x="1702" y="734"/>
                  </a:cubicBezTo>
                  <a:cubicBezTo>
                    <a:pt x="1702" y="300"/>
                    <a:pt x="1369" y="0"/>
                    <a:pt x="9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86;p43"/>
            <p:cNvSpPr/>
            <p:nvPr/>
          </p:nvSpPr>
          <p:spPr>
            <a:xfrm>
              <a:off x="6816846" y="1752047"/>
              <a:ext cx="48235" cy="36785"/>
            </a:xfrm>
            <a:custGeom>
              <a:avLst/>
              <a:gdLst/>
              <a:ahLst/>
              <a:cxnLst/>
              <a:rect l="l" t="t" r="r" b="b"/>
              <a:pathLst>
                <a:path w="2536" h="1934" extrusionOk="0">
                  <a:moveTo>
                    <a:pt x="1268" y="0"/>
                  </a:moveTo>
                  <a:cubicBezTo>
                    <a:pt x="634" y="0"/>
                    <a:pt x="1" y="426"/>
                    <a:pt x="1" y="1276"/>
                  </a:cubicBezTo>
                  <a:lnTo>
                    <a:pt x="1" y="1577"/>
                  </a:lnTo>
                  <a:cubicBezTo>
                    <a:pt x="382" y="1815"/>
                    <a:pt x="831" y="1934"/>
                    <a:pt x="1288" y="1934"/>
                  </a:cubicBezTo>
                  <a:cubicBezTo>
                    <a:pt x="1470" y="1934"/>
                    <a:pt x="1654" y="1915"/>
                    <a:pt x="1835" y="1877"/>
                  </a:cubicBezTo>
                  <a:cubicBezTo>
                    <a:pt x="2069" y="1810"/>
                    <a:pt x="2302" y="1710"/>
                    <a:pt x="2536" y="1577"/>
                  </a:cubicBezTo>
                  <a:lnTo>
                    <a:pt x="2536" y="1276"/>
                  </a:lnTo>
                  <a:cubicBezTo>
                    <a:pt x="2536" y="426"/>
                    <a:pt x="1902" y="0"/>
                    <a:pt x="1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87;p43"/>
            <p:cNvSpPr/>
            <p:nvPr/>
          </p:nvSpPr>
          <p:spPr>
            <a:xfrm>
              <a:off x="8015334" y="1738239"/>
              <a:ext cx="8255" cy="8274"/>
            </a:xfrm>
            <a:custGeom>
              <a:avLst/>
              <a:gdLst/>
              <a:ahLst/>
              <a:cxnLst/>
              <a:rect l="l" t="t" r="r" b="b"/>
              <a:pathLst>
                <a:path w="434" h="435" extrusionOk="0">
                  <a:moveTo>
                    <a:pt x="200" y="1"/>
                  </a:moveTo>
                  <a:cubicBezTo>
                    <a:pt x="100" y="1"/>
                    <a:pt x="0" y="101"/>
                    <a:pt x="0" y="201"/>
                  </a:cubicBezTo>
                  <a:cubicBezTo>
                    <a:pt x="0" y="334"/>
                    <a:pt x="100" y="435"/>
                    <a:pt x="200" y="435"/>
                  </a:cubicBezTo>
                  <a:cubicBezTo>
                    <a:pt x="334" y="435"/>
                    <a:pt x="434" y="334"/>
                    <a:pt x="434" y="201"/>
                  </a:cubicBezTo>
                  <a:cubicBezTo>
                    <a:pt x="434" y="101"/>
                    <a:pt x="334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88;p43"/>
            <p:cNvSpPr/>
            <p:nvPr/>
          </p:nvSpPr>
          <p:spPr>
            <a:xfrm>
              <a:off x="8028020" y="1738144"/>
              <a:ext cx="8901" cy="8369"/>
            </a:xfrm>
            <a:custGeom>
              <a:avLst/>
              <a:gdLst/>
              <a:ahLst/>
              <a:cxnLst/>
              <a:rect l="l" t="t" r="r" b="b"/>
              <a:pathLst>
                <a:path w="468" h="440" extrusionOk="0">
                  <a:moveTo>
                    <a:pt x="276" y="1"/>
                  </a:moveTo>
                  <a:cubicBezTo>
                    <a:pt x="262" y="1"/>
                    <a:pt x="248" y="2"/>
                    <a:pt x="234" y="6"/>
                  </a:cubicBezTo>
                  <a:cubicBezTo>
                    <a:pt x="101" y="6"/>
                    <a:pt x="0" y="106"/>
                    <a:pt x="0" y="206"/>
                  </a:cubicBezTo>
                  <a:cubicBezTo>
                    <a:pt x="0" y="339"/>
                    <a:pt x="101" y="440"/>
                    <a:pt x="234" y="440"/>
                  </a:cubicBezTo>
                  <a:cubicBezTo>
                    <a:pt x="367" y="440"/>
                    <a:pt x="467" y="339"/>
                    <a:pt x="467" y="206"/>
                  </a:cubicBezTo>
                  <a:cubicBezTo>
                    <a:pt x="467" y="117"/>
                    <a:pt x="388" y="1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89;p43"/>
            <p:cNvSpPr/>
            <p:nvPr/>
          </p:nvSpPr>
          <p:spPr>
            <a:xfrm>
              <a:off x="8040516" y="1738239"/>
              <a:ext cx="9719" cy="6181"/>
            </a:xfrm>
            <a:custGeom>
              <a:avLst/>
              <a:gdLst/>
              <a:ahLst/>
              <a:cxnLst/>
              <a:rect l="l" t="t" r="r" b="b"/>
              <a:pathLst>
                <a:path w="511" h="325" extrusionOk="0">
                  <a:moveTo>
                    <a:pt x="277" y="1"/>
                  </a:moveTo>
                  <a:cubicBezTo>
                    <a:pt x="0" y="1"/>
                    <a:pt x="275" y="325"/>
                    <a:pt x="426" y="325"/>
                  </a:cubicBezTo>
                  <a:cubicBezTo>
                    <a:pt x="475" y="325"/>
                    <a:pt x="511" y="291"/>
                    <a:pt x="511" y="201"/>
                  </a:cubicBezTo>
                  <a:cubicBezTo>
                    <a:pt x="511" y="101"/>
                    <a:pt x="411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90;p43"/>
            <p:cNvSpPr/>
            <p:nvPr/>
          </p:nvSpPr>
          <p:spPr>
            <a:xfrm>
              <a:off x="8094628" y="1726770"/>
              <a:ext cx="28587" cy="31155"/>
            </a:xfrm>
            <a:custGeom>
              <a:avLst/>
              <a:gdLst/>
              <a:ahLst/>
              <a:cxnLst/>
              <a:rect l="l" t="t" r="r" b="b"/>
              <a:pathLst>
                <a:path w="1503" h="1638" extrusionOk="0">
                  <a:moveTo>
                    <a:pt x="214" y="0"/>
                  </a:moveTo>
                  <a:cubicBezTo>
                    <a:pt x="178" y="0"/>
                    <a:pt x="139" y="11"/>
                    <a:pt x="101" y="37"/>
                  </a:cubicBezTo>
                  <a:cubicBezTo>
                    <a:pt x="34" y="70"/>
                    <a:pt x="1" y="204"/>
                    <a:pt x="68" y="270"/>
                  </a:cubicBezTo>
                  <a:lnTo>
                    <a:pt x="501" y="804"/>
                  </a:lnTo>
                  <a:lnTo>
                    <a:pt x="68" y="1338"/>
                  </a:lnTo>
                  <a:cubicBezTo>
                    <a:pt x="1" y="1438"/>
                    <a:pt x="34" y="1538"/>
                    <a:pt x="101" y="1605"/>
                  </a:cubicBezTo>
                  <a:cubicBezTo>
                    <a:pt x="134" y="1605"/>
                    <a:pt x="168" y="1638"/>
                    <a:pt x="234" y="1638"/>
                  </a:cubicBezTo>
                  <a:cubicBezTo>
                    <a:pt x="268" y="1638"/>
                    <a:pt x="335" y="1605"/>
                    <a:pt x="368" y="1571"/>
                  </a:cubicBezTo>
                  <a:lnTo>
                    <a:pt x="735" y="1104"/>
                  </a:lnTo>
                  <a:lnTo>
                    <a:pt x="1135" y="1571"/>
                  </a:lnTo>
                  <a:cubicBezTo>
                    <a:pt x="1168" y="1605"/>
                    <a:pt x="1235" y="1638"/>
                    <a:pt x="1269" y="1638"/>
                  </a:cubicBezTo>
                  <a:cubicBezTo>
                    <a:pt x="1335" y="1638"/>
                    <a:pt x="1369" y="1605"/>
                    <a:pt x="1402" y="1605"/>
                  </a:cubicBezTo>
                  <a:cubicBezTo>
                    <a:pt x="1469" y="1538"/>
                    <a:pt x="1502" y="1438"/>
                    <a:pt x="1435" y="1338"/>
                  </a:cubicBezTo>
                  <a:lnTo>
                    <a:pt x="1002" y="804"/>
                  </a:lnTo>
                  <a:lnTo>
                    <a:pt x="1435" y="270"/>
                  </a:lnTo>
                  <a:cubicBezTo>
                    <a:pt x="1502" y="204"/>
                    <a:pt x="1469" y="104"/>
                    <a:pt x="1402" y="37"/>
                  </a:cubicBezTo>
                  <a:cubicBezTo>
                    <a:pt x="1364" y="11"/>
                    <a:pt x="1326" y="0"/>
                    <a:pt x="1289" y="0"/>
                  </a:cubicBezTo>
                  <a:cubicBezTo>
                    <a:pt x="1230" y="0"/>
                    <a:pt x="1176" y="29"/>
                    <a:pt x="1135" y="70"/>
                  </a:cubicBezTo>
                  <a:lnTo>
                    <a:pt x="735" y="504"/>
                  </a:lnTo>
                  <a:lnTo>
                    <a:pt x="368" y="70"/>
                  </a:lnTo>
                  <a:cubicBezTo>
                    <a:pt x="327" y="29"/>
                    <a:pt x="273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91;p43"/>
            <p:cNvSpPr/>
            <p:nvPr/>
          </p:nvSpPr>
          <p:spPr>
            <a:xfrm>
              <a:off x="6795277" y="1671003"/>
              <a:ext cx="318509" cy="12059"/>
            </a:xfrm>
            <a:custGeom>
              <a:avLst/>
              <a:gdLst/>
              <a:ahLst/>
              <a:cxnLst/>
              <a:rect l="l" t="t" r="r" b="b"/>
              <a:pathLst>
                <a:path w="16746" h="634" extrusionOk="0">
                  <a:moveTo>
                    <a:pt x="1" y="0"/>
                  </a:moveTo>
                  <a:lnTo>
                    <a:pt x="1" y="634"/>
                  </a:lnTo>
                  <a:lnTo>
                    <a:pt x="16746" y="634"/>
                  </a:lnTo>
                  <a:lnTo>
                    <a:pt x="16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92;p43"/>
            <p:cNvSpPr/>
            <p:nvPr/>
          </p:nvSpPr>
          <p:spPr>
            <a:xfrm>
              <a:off x="6795277" y="1671003"/>
              <a:ext cx="238568" cy="12059"/>
            </a:xfrm>
            <a:custGeom>
              <a:avLst/>
              <a:gdLst/>
              <a:ahLst/>
              <a:cxnLst/>
              <a:rect l="l" t="t" r="r" b="b"/>
              <a:pathLst>
                <a:path w="12543" h="634" extrusionOk="0">
                  <a:moveTo>
                    <a:pt x="1" y="0"/>
                  </a:moveTo>
                  <a:lnTo>
                    <a:pt x="1" y="634"/>
                  </a:lnTo>
                  <a:lnTo>
                    <a:pt x="12543" y="634"/>
                  </a:lnTo>
                  <a:lnTo>
                    <a:pt x="125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93;p43"/>
            <p:cNvSpPr/>
            <p:nvPr/>
          </p:nvSpPr>
          <p:spPr>
            <a:xfrm>
              <a:off x="7131531" y="1671003"/>
              <a:ext cx="318528" cy="12059"/>
            </a:xfrm>
            <a:custGeom>
              <a:avLst/>
              <a:gdLst/>
              <a:ahLst/>
              <a:cxnLst/>
              <a:rect l="l" t="t" r="r" b="b"/>
              <a:pathLst>
                <a:path w="16747" h="634" extrusionOk="0">
                  <a:moveTo>
                    <a:pt x="1" y="0"/>
                  </a:moveTo>
                  <a:lnTo>
                    <a:pt x="1" y="634"/>
                  </a:lnTo>
                  <a:lnTo>
                    <a:pt x="16746" y="634"/>
                  </a:lnTo>
                  <a:lnTo>
                    <a:pt x="16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94;p43"/>
            <p:cNvSpPr/>
            <p:nvPr/>
          </p:nvSpPr>
          <p:spPr>
            <a:xfrm>
              <a:off x="7467805" y="1671003"/>
              <a:ext cx="318509" cy="12059"/>
            </a:xfrm>
            <a:custGeom>
              <a:avLst/>
              <a:gdLst/>
              <a:ahLst/>
              <a:cxnLst/>
              <a:rect l="l" t="t" r="r" b="b"/>
              <a:pathLst>
                <a:path w="16746" h="634" extrusionOk="0">
                  <a:moveTo>
                    <a:pt x="0" y="0"/>
                  </a:moveTo>
                  <a:lnTo>
                    <a:pt x="0" y="634"/>
                  </a:lnTo>
                  <a:lnTo>
                    <a:pt x="16745" y="634"/>
                  </a:lnTo>
                  <a:lnTo>
                    <a:pt x="167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95;p43"/>
            <p:cNvSpPr/>
            <p:nvPr/>
          </p:nvSpPr>
          <p:spPr>
            <a:xfrm>
              <a:off x="7804060" y="1671003"/>
              <a:ext cx="318509" cy="12059"/>
            </a:xfrm>
            <a:custGeom>
              <a:avLst/>
              <a:gdLst/>
              <a:ahLst/>
              <a:cxnLst/>
              <a:rect l="l" t="t" r="r" b="b"/>
              <a:pathLst>
                <a:path w="16746" h="634" extrusionOk="0">
                  <a:moveTo>
                    <a:pt x="0" y="0"/>
                  </a:moveTo>
                  <a:lnTo>
                    <a:pt x="0" y="634"/>
                  </a:lnTo>
                  <a:lnTo>
                    <a:pt x="16746" y="634"/>
                  </a:lnTo>
                  <a:lnTo>
                    <a:pt x="16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96;p43"/>
            <p:cNvSpPr/>
            <p:nvPr/>
          </p:nvSpPr>
          <p:spPr>
            <a:xfrm>
              <a:off x="8002001" y="4164392"/>
              <a:ext cx="103450" cy="82509"/>
            </a:xfrm>
            <a:custGeom>
              <a:avLst/>
              <a:gdLst/>
              <a:ahLst/>
              <a:cxnLst/>
              <a:rect l="l" t="t" r="r" b="b"/>
              <a:pathLst>
                <a:path w="5439" h="4338" extrusionOk="0">
                  <a:moveTo>
                    <a:pt x="501" y="334"/>
                  </a:moveTo>
                  <a:lnTo>
                    <a:pt x="4971" y="368"/>
                  </a:lnTo>
                  <a:lnTo>
                    <a:pt x="2369" y="3837"/>
                  </a:lnTo>
                  <a:lnTo>
                    <a:pt x="1802" y="1769"/>
                  </a:lnTo>
                  <a:lnTo>
                    <a:pt x="1769" y="1702"/>
                  </a:lnTo>
                  <a:lnTo>
                    <a:pt x="501" y="334"/>
                  </a:lnTo>
                  <a:close/>
                  <a:moveTo>
                    <a:pt x="101" y="1"/>
                  </a:moveTo>
                  <a:lnTo>
                    <a:pt x="1" y="301"/>
                  </a:lnTo>
                  <a:lnTo>
                    <a:pt x="1469" y="1902"/>
                  </a:lnTo>
                  <a:lnTo>
                    <a:pt x="2102" y="4271"/>
                  </a:lnTo>
                  <a:lnTo>
                    <a:pt x="2403" y="4337"/>
                  </a:lnTo>
                  <a:lnTo>
                    <a:pt x="5438" y="268"/>
                  </a:lnTo>
                  <a:lnTo>
                    <a:pt x="5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97;p43"/>
            <p:cNvSpPr/>
            <p:nvPr/>
          </p:nvSpPr>
          <p:spPr>
            <a:xfrm>
              <a:off x="8028020" y="4163137"/>
              <a:ext cx="79332" cy="39980"/>
            </a:xfrm>
            <a:custGeom>
              <a:avLst/>
              <a:gdLst/>
              <a:ahLst/>
              <a:cxnLst/>
              <a:rect l="l" t="t" r="r" b="b"/>
              <a:pathLst>
                <a:path w="4171" h="2102" extrusionOk="0">
                  <a:moveTo>
                    <a:pt x="4037" y="0"/>
                  </a:moveTo>
                  <a:lnTo>
                    <a:pt x="0" y="1801"/>
                  </a:lnTo>
                  <a:lnTo>
                    <a:pt x="167" y="2102"/>
                  </a:lnTo>
                  <a:lnTo>
                    <a:pt x="4170" y="334"/>
                  </a:lnTo>
                  <a:lnTo>
                    <a:pt x="4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8;p43"/>
            <p:cNvSpPr/>
            <p:nvPr/>
          </p:nvSpPr>
          <p:spPr>
            <a:xfrm>
              <a:off x="6835257" y="4138392"/>
              <a:ext cx="1114116" cy="132607"/>
            </a:xfrm>
            <a:custGeom>
              <a:avLst/>
              <a:gdLst/>
              <a:ahLst/>
              <a:cxnLst/>
              <a:rect l="l" t="t" r="r" b="b"/>
              <a:pathLst>
                <a:path w="58576" h="6972" extrusionOk="0">
                  <a:moveTo>
                    <a:pt x="55106" y="234"/>
                  </a:moveTo>
                  <a:cubicBezTo>
                    <a:pt x="56907" y="234"/>
                    <a:pt x="58375" y="1701"/>
                    <a:pt x="58375" y="3503"/>
                  </a:cubicBezTo>
                  <a:cubicBezTo>
                    <a:pt x="58375" y="5304"/>
                    <a:pt x="56907" y="6772"/>
                    <a:pt x="55106" y="6772"/>
                  </a:cubicBezTo>
                  <a:lnTo>
                    <a:pt x="3469" y="6772"/>
                  </a:lnTo>
                  <a:cubicBezTo>
                    <a:pt x="1668" y="6772"/>
                    <a:pt x="200" y="5304"/>
                    <a:pt x="200" y="3503"/>
                  </a:cubicBezTo>
                  <a:cubicBezTo>
                    <a:pt x="200" y="1701"/>
                    <a:pt x="1668" y="234"/>
                    <a:pt x="3469" y="234"/>
                  </a:cubicBezTo>
                  <a:close/>
                  <a:moveTo>
                    <a:pt x="3469" y="0"/>
                  </a:moveTo>
                  <a:cubicBezTo>
                    <a:pt x="1568" y="0"/>
                    <a:pt x="0" y="1568"/>
                    <a:pt x="0" y="3503"/>
                  </a:cubicBezTo>
                  <a:cubicBezTo>
                    <a:pt x="0" y="5437"/>
                    <a:pt x="1568" y="6972"/>
                    <a:pt x="3469" y="6972"/>
                  </a:cubicBezTo>
                  <a:lnTo>
                    <a:pt x="55106" y="6972"/>
                  </a:lnTo>
                  <a:cubicBezTo>
                    <a:pt x="57041" y="6972"/>
                    <a:pt x="58575" y="5437"/>
                    <a:pt x="58575" y="3503"/>
                  </a:cubicBezTo>
                  <a:cubicBezTo>
                    <a:pt x="58575" y="1568"/>
                    <a:pt x="57041" y="0"/>
                    <a:pt x="55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99;p43"/>
            <p:cNvSpPr/>
            <p:nvPr/>
          </p:nvSpPr>
          <p:spPr>
            <a:xfrm>
              <a:off x="6907571" y="4185333"/>
              <a:ext cx="26038" cy="33646"/>
            </a:xfrm>
            <a:custGeom>
              <a:avLst/>
              <a:gdLst/>
              <a:ahLst/>
              <a:cxnLst/>
              <a:rect l="l" t="t" r="r" b="b"/>
              <a:pathLst>
                <a:path w="1369" h="1769" extrusionOk="0">
                  <a:moveTo>
                    <a:pt x="701" y="1"/>
                  </a:moveTo>
                  <a:cubicBezTo>
                    <a:pt x="568" y="1"/>
                    <a:pt x="401" y="34"/>
                    <a:pt x="301" y="134"/>
                  </a:cubicBezTo>
                  <a:cubicBezTo>
                    <a:pt x="168" y="201"/>
                    <a:pt x="101" y="334"/>
                    <a:pt x="101" y="468"/>
                  </a:cubicBezTo>
                  <a:cubicBezTo>
                    <a:pt x="101" y="568"/>
                    <a:pt x="101" y="634"/>
                    <a:pt x="134" y="668"/>
                  </a:cubicBezTo>
                  <a:cubicBezTo>
                    <a:pt x="201" y="768"/>
                    <a:pt x="301" y="835"/>
                    <a:pt x="368" y="868"/>
                  </a:cubicBezTo>
                  <a:cubicBezTo>
                    <a:pt x="468" y="935"/>
                    <a:pt x="601" y="968"/>
                    <a:pt x="701" y="968"/>
                  </a:cubicBezTo>
                  <a:cubicBezTo>
                    <a:pt x="801" y="1001"/>
                    <a:pt x="935" y="1035"/>
                    <a:pt x="1035" y="1101"/>
                  </a:cubicBezTo>
                  <a:cubicBezTo>
                    <a:pt x="1068" y="1101"/>
                    <a:pt x="1102" y="1135"/>
                    <a:pt x="1102" y="1168"/>
                  </a:cubicBezTo>
                  <a:cubicBezTo>
                    <a:pt x="1135" y="1202"/>
                    <a:pt x="1135" y="1202"/>
                    <a:pt x="1135" y="1235"/>
                  </a:cubicBezTo>
                  <a:cubicBezTo>
                    <a:pt x="1135" y="1302"/>
                    <a:pt x="1102" y="1368"/>
                    <a:pt x="1035" y="1402"/>
                  </a:cubicBezTo>
                  <a:cubicBezTo>
                    <a:pt x="935" y="1468"/>
                    <a:pt x="835" y="1502"/>
                    <a:pt x="735" y="1502"/>
                  </a:cubicBezTo>
                  <a:cubicBezTo>
                    <a:pt x="534" y="1502"/>
                    <a:pt x="368" y="1435"/>
                    <a:pt x="234" y="1335"/>
                  </a:cubicBezTo>
                  <a:cubicBezTo>
                    <a:pt x="218" y="1302"/>
                    <a:pt x="193" y="1285"/>
                    <a:pt x="163" y="1285"/>
                  </a:cubicBezTo>
                  <a:cubicBezTo>
                    <a:pt x="134" y="1285"/>
                    <a:pt x="101" y="1302"/>
                    <a:pt x="67" y="1335"/>
                  </a:cubicBezTo>
                  <a:cubicBezTo>
                    <a:pt x="1" y="1368"/>
                    <a:pt x="1" y="1468"/>
                    <a:pt x="67" y="1502"/>
                  </a:cubicBezTo>
                  <a:cubicBezTo>
                    <a:pt x="234" y="1669"/>
                    <a:pt x="468" y="1735"/>
                    <a:pt x="701" y="1769"/>
                  </a:cubicBezTo>
                  <a:cubicBezTo>
                    <a:pt x="868" y="1769"/>
                    <a:pt x="1001" y="1702"/>
                    <a:pt x="1135" y="1635"/>
                  </a:cubicBezTo>
                  <a:cubicBezTo>
                    <a:pt x="1268" y="1535"/>
                    <a:pt x="1335" y="1402"/>
                    <a:pt x="1368" y="1235"/>
                  </a:cubicBezTo>
                  <a:cubicBezTo>
                    <a:pt x="1368" y="1168"/>
                    <a:pt x="1335" y="1101"/>
                    <a:pt x="1302" y="1035"/>
                  </a:cubicBezTo>
                  <a:cubicBezTo>
                    <a:pt x="1235" y="935"/>
                    <a:pt x="1135" y="868"/>
                    <a:pt x="1068" y="835"/>
                  </a:cubicBezTo>
                  <a:cubicBezTo>
                    <a:pt x="935" y="768"/>
                    <a:pt x="835" y="735"/>
                    <a:pt x="701" y="735"/>
                  </a:cubicBezTo>
                  <a:cubicBezTo>
                    <a:pt x="601" y="701"/>
                    <a:pt x="501" y="668"/>
                    <a:pt x="401" y="634"/>
                  </a:cubicBezTo>
                  <a:cubicBezTo>
                    <a:pt x="368" y="601"/>
                    <a:pt x="368" y="568"/>
                    <a:pt x="334" y="534"/>
                  </a:cubicBezTo>
                  <a:cubicBezTo>
                    <a:pt x="334" y="534"/>
                    <a:pt x="334" y="501"/>
                    <a:pt x="334" y="468"/>
                  </a:cubicBezTo>
                  <a:cubicBezTo>
                    <a:pt x="334" y="434"/>
                    <a:pt x="368" y="368"/>
                    <a:pt x="434" y="334"/>
                  </a:cubicBezTo>
                  <a:cubicBezTo>
                    <a:pt x="501" y="268"/>
                    <a:pt x="601" y="234"/>
                    <a:pt x="701" y="234"/>
                  </a:cubicBezTo>
                  <a:cubicBezTo>
                    <a:pt x="868" y="268"/>
                    <a:pt x="1001" y="301"/>
                    <a:pt x="1102" y="401"/>
                  </a:cubicBezTo>
                  <a:cubicBezTo>
                    <a:pt x="1123" y="412"/>
                    <a:pt x="1144" y="416"/>
                    <a:pt x="1164" y="416"/>
                  </a:cubicBezTo>
                  <a:cubicBezTo>
                    <a:pt x="1271" y="416"/>
                    <a:pt x="1347" y="285"/>
                    <a:pt x="1235" y="201"/>
                  </a:cubicBezTo>
                  <a:cubicBezTo>
                    <a:pt x="1102" y="67"/>
                    <a:pt x="901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00;p43"/>
            <p:cNvSpPr/>
            <p:nvPr/>
          </p:nvSpPr>
          <p:spPr>
            <a:xfrm>
              <a:off x="6938669" y="4195433"/>
              <a:ext cx="22862" cy="23071"/>
            </a:xfrm>
            <a:custGeom>
              <a:avLst/>
              <a:gdLst/>
              <a:ahLst/>
              <a:cxnLst/>
              <a:rect l="l" t="t" r="r" b="b"/>
              <a:pathLst>
                <a:path w="1202" h="1213" extrusionOk="0">
                  <a:moveTo>
                    <a:pt x="601" y="237"/>
                  </a:moveTo>
                  <a:cubicBezTo>
                    <a:pt x="767" y="237"/>
                    <a:pt x="901" y="337"/>
                    <a:pt x="968" y="470"/>
                  </a:cubicBezTo>
                  <a:lnTo>
                    <a:pt x="267" y="470"/>
                  </a:lnTo>
                  <a:cubicBezTo>
                    <a:pt x="334" y="337"/>
                    <a:pt x="467" y="237"/>
                    <a:pt x="601" y="237"/>
                  </a:cubicBezTo>
                  <a:close/>
                  <a:moveTo>
                    <a:pt x="657" y="1"/>
                  </a:moveTo>
                  <a:cubicBezTo>
                    <a:pt x="638" y="1"/>
                    <a:pt x="620" y="1"/>
                    <a:pt x="601" y="3"/>
                  </a:cubicBezTo>
                  <a:cubicBezTo>
                    <a:pt x="267" y="3"/>
                    <a:pt x="0" y="270"/>
                    <a:pt x="0" y="604"/>
                  </a:cubicBezTo>
                  <a:cubicBezTo>
                    <a:pt x="0" y="937"/>
                    <a:pt x="267" y="1204"/>
                    <a:pt x="601" y="1204"/>
                  </a:cubicBezTo>
                  <a:cubicBezTo>
                    <a:pt x="630" y="1210"/>
                    <a:pt x="660" y="1213"/>
                    <a:pt x="689" y="1213"/>
                  </a:cubicBezTo>
                  <a:cubicBezTo>
                    <a:pt x="825" y="1213"/>
                    <a:pt x="958" y="1153"/>
                    <a:pt x="1068" y="1071"/>
                  </a:cubicBezTo>
                  <a:cubicBezTo>
                    <a:pt x="1101" y="1004"/>
                    <a:pt x="1101" y="937"/>
                    <a:pt x="1068" y="904"/>
                  </a:cubicBezTo>
                  <a:cubicBezTo>
                    <a:pt x="1034" y="871"/>
                    <a:pt x="1001" y="854"/>
                    <a:pt x="968" y="854"/>
                  </a:cubicBezTo>
                  <a:cubicBezTo>
                    <a:pt x="934" y="854"/>
                    <a:pt x="901" y="871"/>
                    <a:pt x="868" y="904"/>
                  </a:cubicBezTo>
                  <a:cubicBezTo>
                    <a:pt x="802" y="943"/>
                    <a:pt x="731" y="962"/>
                    <a:pt x="661" y="962"/>
                  </a:cubicBezTo>
                  <a:cubicBezTo>
                    <a:pt x="553" y="962"/>
                    <a:pt x="448" y="918"/>
                    <a:pt x="367" y="837"/>
                  </a:cubicBezTo>
                  <a:cubicBezTo>
                    <a:pt x="334" y="804"/>
                    <a:pt x="300" y="737"/>
                    <a:pt x="300" y="704"/>
                  </a:cubicBezTo>
                  <a:lnTo>
                    <a:pt x="1068" y="704"/>
                  </a:lnTo>
                  <a:cubicBezTo>
                    <a:pt x="1134" y="704"/>
                    <a:pt x="1201" y="637"/>
                    <a:pt x="1201" y="604"/>
                  </a:cubicBezTo>
                  <a:lnTo>
                    <a:pt x="1201" y="570"/>
                  </a:lnTo>
                  <a:cubicBezTo>
                    <a:pt x="1201" y="256"/>
                    <a:pt x="964" y="1"/>
                    <a:pt x="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01;p43"/>
            <p:cNvSpPr/>
            <p:nvPr/>
          </p:nvSpPr>
          <p:spPr>
            <a:xfrm>
              <a:off x="6969120" y="4194862"/>
              <a:ext cx="19686" cy="23490"/>
            </a:xfrm>
            <a:custGeom>
              <a:avLst/>
              <a:gdLst/>
              <a:ahLst/>
              <a:cxnLst/>
              <a:rect l="l" t="t" r="r" b="b"/>
              <a:pathLst>
                <a:path w="1035" h="1235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101"/>
                  </a:lnTo>
                  <a:cubicBezTo>
                    <a:pt x="0" y="1168"/>
                    <a:pt x="67" y="1234"/>
                    <a:pt x="134" y="1234"/>
                  </a:cubicBezTo>
                  <a:cubicBezTo>
                    <a:pt x="201" y="1234"/>
                    <a:pt x="234" y="1168"/>
                    <a:pt x="267" y="1134"/>
                  </a:cubicBezTo>
                  <a:lnTo>
                    <a:pt x="267" y="534"/>
                  </a:lnTo>
                  <a:cubicBezTo>
                    <a:pt x="267" y="400"/>
                    <a:pt x="367" y="267"/>
                    <a:pt x="501" y="267"/>
                  </a:cubicBezTo>
                  <a:cubicBezTo>
                    <a:pt x="634" y="267"/>
                    <a:pt x="768" y="400"/>
                    <a:pt x="768" y="534"/>
                  </a:cubicBezTo>
                  <a:lnTo>
                    <a:pt x="768" y="1134"/>
                  </a:lnTo>
                  <a:cubicBezTo>
                    <a:pt x="768" y="1201"/>
                    <a:pt x="801" y="1234"/>
                    <a:pt x="901" y="1234"/>
                  </a:cubicBezTo>
                  <a:cubicBezTo>
                    <a:pt x="968" y="1234"/>
                    <a:pt x="1001" y="1201"/>
                    <a:pt x="1001" y="1134"/>
                  </a:cubicBezTo>
                  <a:lnTo>
                    <a:pt x="1001" y="534"/>
                  </a:lnTo>
                  <a:cubicBezTo>
                    <a:pt x="1034" y="234"/>
                    <a:pt x="801" y="0"/>
                    <a:pt x="501" y="0"/>
                  </a:cubicBezTo>
                  <a:cubicBezTo>
                    <a:pt x="401" y="0"/>
                    <a:pt x="334" y="33"/>
                    <a:pt x="234" y="67"/>
                  </a:cubicBezTo>
                  <a:cubicBezTo>
                    <a:pt x="234" y="33"/>
                    <a:pt x="16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02;p43"/>
            <p:cNvSpPr/>
            <p:nvPr/>
          </p:nvSpPr>
          <p:spPr>
            <a:xfrm>
              <a:off x="6990688" y="4185980"/>
              <a:ext cx="27294" cy="32543"/>
            </a:xfrm>
            <a:custGeom>
              <a:avLst/>
              <a:gdLst/>
              <a:ahLst/>
              <a:cxnLst/>
              <a:rect l="l" t="t" r="r" b="b"/>
              <a:pathLst>
                <a:path w="1435" h="1711" extrusionOk="0">
                  <a:moveTo>
                    <a:pt x="834" y="734"/>
                  </a:moveTo>
                  <a:lnTo>
                    <a:pt x="834" y="767"/>
                  </a:lnTo>
                  <a:cubicBezTo>
                    <a:pt x="901" y="767"/>
                    <a:pt x="1001" y="801"/>
                    <a:pt x="1068" y="834"/>
                  </a:cubicBezTo>
                  <a:cubicBezTo>
                    <a:pt x="1135" y="901"/>
                    <a:pt x="1168" y="1001"/>
                    <a:pt x="1168" y="1101"/>
                  </a:cubicBezTo>
                  <a:cubicBezTo>
                    <a:pt x="1168" y="1168"/>
                    <a:pt x="1135" y="1268"/>
                    <a:pt x="1068" y="1334"/>
                  </a:cubicBezTo>
                  <a:cubicBezTo>
                    <a:pt x="1001" y="1401"/>
                    <a:pt x="918" y="1434"/>
                    <a:pt x="834" y="1434"/>
                  </a:cubicBezTo>
                  <a:cubicBezTo>
                    <a:pt x="751" y="1434"/>
                    <a:pt x="668" y="1401"/>
                    <a:pt x="601" y="1334"/>
                  </a:cubicBezTo>
                  <a:cubicBezTo>
                    <a:pt x="534" y="1268"/>
                    <a:pt x="501" y="1168"/>
                    <a:pt x="501" y="1101"/>
                  </a:cubicBezTo>
                  <a:cubicBezTo>
                    <a:pt x="501" y="1001"/>
                    <a:pt x="534" y="901"/>
                    <a:pt x="601" y="834"/>
                  </a:cubicBezTo>
                  <a:cubicBezTo>
                    <a:pt x="668" y="767"/>
                    <a:pt x="734" y="734"/>
                    <a:pt x="834" y="734"/>
                  </a:cubicBezTo>
                  <a:close/>
                  <a:moveTo>
                    <a:pt x="1301" y="0"/>
                  </a:moveTo>
                  <a:cubicBezTo>
                    <a:pt x="1235" y="0"/>
                    <a:pt x="1168" y="67"/>
                    <a:pt x="1168" y="133"/>
                  </a:cubicBezTo>
                  <a:lnTo>
                    <a:pt x="1168" y="567"/>
                  </a:lnTo>
                  <a:cubicBezTo>
                    <a:pt x="1068" y="500"/>
                    <a:pt x="935" y="467"/>
                    <a:pt x="834" y="467"/>
                  </a:cubicBezTo>
                  <a:cubicBezTo>
                    <a:pt x="1" y="467"/>
                    <a:pt x="1" y="1701"/>
                    <a:pt x="834" y="1701"/>
                  </a:cubicBezTo>
                  <a:cubicBezTo>
                    <a:pt x="935" y="1701"/>
                    <a:pt x="1068" y="1668"/>
                    <a:pt x="1168" y="1601"/>
                  </a:cubicBezTo>
                  <a:cubicBezTo>
                    <a:pt x="1183" y="1676"/>
                    <a:pt x="1232" y="1711"/>
                    <a:pt x="1284" y="1711"/>
                  </a:cubicBezTo>
                  <a:cubicBezTo>
                    <a:pt x="1348" y="1711"/>
                    <a:pt x="1417" y="1659"/>
                    <a:pt x="1435" y="1568"/>
                  </a:cubicBezTo>
                  <a:lnTo>
                    <a:pt x="1435" y="1101"/>
                  </a:lnTo>
                  <a:lnTo>
                    <a:pt x="1435" y="133"/>
                  </a:lnTo>
                  <a:cubicBezTo>
                    <a:pt x="1435" y="67"/>
                    <a:pt x="1368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03;p43"/>
            <p:cNvSpPr/>
            <p:nvPr/>
          </p:nvSpPr>
          <p:spPr>
            <a:xfrm>
              <a:off x="7042080" y="4185980"/>
              <a:ext cx="28568" cy="33000"/>
            </a:xfrm>
            <a:custGeom>
              <a:avLst/>
              <a:gdLst/>
              <a:ahLst/>
              <a:cxnLst/>
              <a:rect l="l" t="t" r="r" b="b"/>
              <a:pathLst>
                <a:path w="1502" h="1735" extrusionOk="0">
                  <a:moveTo>
                    <a:pt x="134" y="0"/>
                  </a:moveTo>
                  <a:cubicBezTo>
                    <a:pt x="67" y="0"/>
                    <a:pt x="0" y="67"/>
                    <a:pt x="0" y="133"/>
                  </a:cubicBezTo>
                  <a:lnTo>
                    <a:pt x="0" y="1568"/>
                  </a:lnTo>
                  <a:cubicBezTo>
                    <a:pt x="0" y="1668"/>
                    <a:pt x="67" y="1701"/>
                    <a:pt x="134" y="1735"/>
                  </a:cubicBezTo>
                  <a:cubicBezTo>
                    <a:pt x="234" y="1735"/>
                    <a:pt x="267" y="1668"/>
                    <a:pt x="301" y="1568"/>
                  </a:cubicBezTo>
                  <a:lnTo>
                    <a:pt x="301" y="567"/>
                  </a:lnTo>
                  <a:lnTo>
                    <a:pt x="634" y="1034"/>
                  </a:lnTo>
                  <a:cubicBezTo>
                    <a:pt x="668" y="1067"/>
                    <a:pt x="701" y="1101"/>
                    <a:pt x="768" y="1101"/>
                  </a:cubicBezTo>
                  <a:cubicBezTo>
                    <a:pt x="801" y="1101"/>
                    <a:pt x="834" y="1067"/>
                    <a:pt x="868" y="1034"/>
                  </a:cubicBezTo>
                  <a:lnTo>
                    <a:pt x="1201" y="567"/>
                  </a:lnTo>
                  <a:lnTo>
                    <a:pt x="1201" y="1568"/>
                  </a:lnTo>
                  <a:cubicBezTo>
                    <a:pt x="1201" y="1668"/>
                    <a:pt x="1268" y="1735"/>
                    <a:pt x="1335" y="1735"/>
                  </a:cubicBezTo>
                  <a:cubicBezTo>
                    <a:pt x="1435" y="1735"/>
                    <a:pt x="1468" y="1668"/>
                    <a:pt x="1502" y="1568"/>
                  </a:cubicBezTo>
                  <a:lnTo>
                    <a:pt x="1502" y="133"/>
                  </a:lnTo>
                  <a:cubicBezTo>
                    <a:pt x="1502" y="67"/>
                    <a:pt x="1435" y="0"/>
                    <a:pt x="1335" y="0"/>
                  </a:cubicBezTo>
                  <a:cubicBezTo>
                    <a:pt x="1301" y="0"/>
                    <a:pt x="1268" y="33"/>
                    <a:pt x="1235" y="67"/>
                  </a:cubicBezTo>
                  <a:lnTo>
                    <a:pt x="734" y="734"/>
                  </a:lnTo>
                  <a:lnTo>
                    <a:pt x="267" y="67"/>
                  </a:lnTo>
                  <a:cubicBezTo>
                    <a:pt x="234" y="33"/>
                    <a:pt x="201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04;p43"/>
            <p:cNvSpPr/>
            <p:nvPr/>
          </p:nvSpPr>
          <p:spPr>
            <a:xfrm>
              <a:off x="7078884" y="4195433"/>
              <a:ext cx="22862" cy="22919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558" y="232"/>
                  </a:moveTo>
                  <a:cubicBezTo>
                    <a:pt x="572" y="232"/>
                    <a:pt x="587" y="233"/>
                    <a:pt x="601" y="237"/>
                  </a:cubicBezTo>
                  <a:cubicBezTo>
                    <a:pt x="767" y="237"/>
                    <a:pt x="901" y="337"/>
                    <a:pt x="968" y="470"/>
                  </a:cubicBezTo>
                  <a:lnTo>
                    <a:pt x="300" y="470"/>
                  </a:lnTo>
                  <a:cubicBezTo>
                    <a:pt x="330" y="351"/>
                    <a:pt x="440" y="232"/>
                    <a:pt x="558" y="232"/>
                  </a:cubicBezTo>
                  <a:close/>
                  <a:moveTo>
                    <a:pt x="657" y="1"/>
                  </a:moveTo>
                  <a:cubicBezTo>
                    <a:pt x="638" y="1"/>
                    <a:pt x="620" y="1"/>
                    <a:pt x="601" y="3"/>
                  </a:cubicBezTo>
                  <a:cubicBezTo>
                    <a:pt x="267" y="3"/>
                    <a:pt x="0" y="270"/>
                    <a:pt x="34" y="604"/>
                  </a:cubicBezTo>
                  <a:cubicBezTo>
                    <a:pt x="34" y="937"/>
                    <a:pt x="300" y="1204"/>
                    <a:pt x="601" y="1204"/>
                  </a:cubicBezTo>
                  <a:cubicBezTo>
                    <a:pt x="767" y="1204"/>
                    <a:pt x="934" y="1171"/>
                    <a:pt x="1068" y="1037"/>
                  </a:cubicBezTo>
                  <a:cubicBezTo>
                    <a:pt x="1101" y="1004"/>
                    <a:pt x="1101" y="937"/>
                    <a:pt x="1068" y="904"/>
                  </a:cubicBezTo>
                  <a:cubicBezTo>
                    <a:pt x="1034" y="871"/>
                    <a:pt x="1001" y="854"/>
                    <a:pt x="968" y="854"/>
                  </a:cubicBezTo>
                  <a:cubicBezTo>
                    <a:pt x="934" y="854"/>
                    <a:pt x="901" y="871"/>
                    <a:pt x="867" y="904"/>
                  </a:cubicBezTo>
                  <a:cubicBezTo>
                    <a:pt x="820" y="928"/>
                    <a:pt x="756" y="951"/>
                    <a:pt x="688" y="951"/>
                  </a:cubicBezTo>
                  <a:cubicBezTo>
                    <a:pt x="659" y="951"/>
                    <a:pt x="630" y="947"/>
                    <a:pt x="601" y="937"/>
                  </a:cubicBezTo>
                  <a:cubicBezTo>
                    <a:pt x="534" y="937"/>
                    <a:pt x="434" y="904"/>
                    <a:pt x="367" y="837"/>
                  </a:cubicBezTo>
                  <a:cubicBezTo>
                    <a:pt x="334" y="804"/>
                    <a:pt x="300" y="737"/>
                    <a:pt x="300" y="671"/>
                  </a:cubicBezTo>
                  <a:lnTo>
                    <a:pt x="1068" y="671"/>
                  </a:lnTo>
                  <a:cubicBezTo>
                    <a:pt x="1134" y="671"/>
                    <a:pt x="1201" y="637"/>
                    <a:pt x="1201" y="570"/>
                  </a:cubicBezTo>
                  <a:cubicBezTo>
                    <a:pt x="1201" y="256"/>
                    <a:pt x="964" y="1"/>
                    <a:pt x="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05;p43"/>
            <p:cNvSpPr/>
            <p:nvPr/>
          </p:nvSpPr>
          <p:spPr>
            <a:xfrm>
              <a:off x="7107433" y="4195490"/>
              <a:ext cx="18411" cy="23490"/>
            </a:xfrm>
            <a:custGeom>
              <a:avLst/>
              <a:gdLst/>
              <a:ahLst/>
              <a:cxnLst/>
              <a:rect l="l" t="t" r="r" b="b"/>
              <a:pathLst>
                <a:path w="968" h="1235" extrusionOk="0">
                  <a:moveTo>
                    <a:pt x="501" y="0"/>
                  </a:moveTo>
                  <a:cubicBezTo>
                    <a:pt x="401" y="0"/>
                    <a:pt x="267" y="34"/>
                    <a:pt x="200" y="100"/>
                  </a:cubicBezTo>
                  <a:cubicBezTo>
                    <a:pt x="100" y="167"/>
                    <a:pt x="34" y="267"/>
                    <a:pt x="34" y="367"/>
                  </a:cubicBezTo>
                  <a:cubicBezTo>
                    <a:pt x="34" y="434"/>
                    <a:pt x="67" y="467"/>
                    <a:pt x="100" y="534"/>
                  </a:cubicBezTo>
                  <a:cubicBezTo>
                    <a:pt x="134" y="567"/>
                    <a:pt x="200" y="634"/>
                    <a:pt x="267" y="668"/>
                  </a:cubicBezTo>
                  <a:cubicBezTo>
                    <a:pt x="334" y="701"/>
                    <a:pt x="401" y="701"/>
                    <a:pt x="467" y="734"/>
                  </a:cubicBezTo>
                  <a:cubicBezTo>
                    <a:pt x="534" y="734"/>
                    <a:pt x="601" y="768"/>
                    <a:pt x="667" y="801"/>
                  </a:cubicBezTo>
                  <a:lnTo>
                    <a:pt x="701" y="834"/>
                  </a:lnTo>
                  <a:cubicBezTo>
                    <a:pt x="701" y="868"/>
                    <a:pt x="667" y="901"/>
                    <a:pt x="667" y="934"/>
                  </a:cubicBezTo>
                  <a:cubicBezTo>
                    <a:pt x="601" y="968"/>
                    <a:pt x="534" y="968"/>
                    <a:pt x="501" y="968"/>
                  </a:cubicBezTo>
                  <a:cubicBezTo>
                    <a:pt x="401" y="968"/>
                    <a:pt x="300" y="934"/>
                    <a:pt x="234" y="868"/>
                  </a:cubicBezTo>
                  <a:cubicBezTo>
                    <a:pt x="208" y="842"/>
                    <a:pt x="178" y="831"/>
                    <a:pt x="148" y="831"/>
                  </a:cubicBezTo>
                  <a:cubicBezTo>
                    <a:pt x="100" y="831"/>
                    <a:pt x="54" y="860"/>
                    <a:pt x="34" y="901"/>
                  </a:cubicBezTo>
                  <a:cubicBezTo>
                    <a:pt x="0" y="934"/>
                    <a:pt x="0" y="1034"/>
                    <a:pt x="67" y="1068"/>
                  </a:cubicBezTo>
                  <a:cubicBezTo>
                    <a:pt x="200" y="1168"/>
                    <a:pt x="334" y="1235"/>
                    <a:pt x="501" y="1235"/>
                  </a:cubicBezTo>
                  <a:cubicBezTo>
                    <a:pt x="601" y="1235"/>
                    <a:pt x="701" y="1201"/>
                    <a:pt x="801" y="1135"/>
                  </a:cubicBezTo>
                  <a:cubicBezTo>
                    <a:pt x="901" y="1068"/>
                    <a:pt x="968" y="968"/>
                    <a:pt x="968" y="834"/>
                  </a:cubicBezTo>
                  <a:cubicBezTo>
                    <a:pt x="968" y="801"/>
                    <a:pt x="934" y="734"/>
                    <a:pt x="901" y="701"/>
                  </a:cubicBezTo>
                  <a:cubicBezTo>
                    <a:pt x="868" y="634"/>
                    <a:pt x="801" y="567"/>
                    <a:pt x="734" y="534"/>
                  </a:cubicBezTo>
                  <a:cubicBezTo>
                    <a:pt x="667" y="501"/>
                    <a:pt x="601" y="501"/>
                    <a:pt x="501" y="467"/>
                  </a:cubicBezTo>
                  <a:cubicBezTo>
                    <a:pt x="434" y="467"/>
                    <a:pt x="401" y="434"/>
                    <a:pt x="334" y="401"/>
                  </a:cubicBezTo>
                  <a:lnTo>
                    <a:pt x="300" y="401"/>
                  </a:lnTo>
                  <a:cubicBezTo>
                    <a:pt x="300" y="367"/>
                    <a:pt x="300" y="367"/>
                    <a:pt x="300" y="367"/>
                  </a:cubicBezTo>
                  <a:cubicBezTo>
                    <a:pt x="300" y="367"/>
                    <a:pt x="300" y="334"/>
                    <a:pt x="334" y="301"/>
                  </a:cubicBezTo>
                  <a:cubicBezTo>
                    <a:pt x="401" y="267"/>
                    <a:pt x="434" y="267"/>
                    <a:pt x="501" y="267"/>
                  </a:cubicBezTo>
                  <a:cubicBezTo>
                    <a:pt x="567" y="267"/>
                    <a:pt x="667" y="301"/>
                    <a:pt x="701" y="367"/>
                  </a:cubicBezTo>
                  <a:cubicBezTo>
                    <a:pt x="720" y="377"/>
                    <a:pt x="743" y="381"/>
                    <a:pt x="765" y="381"/>
                  </a:cubicBezTo>
                  <a:cubicBezTo>
                    <a:pt x="820" y="381"/>
                    <a:pt x="877" y="358"/>
                    <a:pt x="901" y="334"/>
                  </a:cubicBezTo>
                  <a:cubicBezTo>
                    <a:pt x="934" y="267"/>
                    <a:pt x="934" y="167"/>
                    <a:pt x="868" y="134"/>
                  </a:cubicBezTo>
                  <a:cubicBezTo>
                    <a:pt x="767" y="67"/>
                    <a:pt x="634" y="0"/>
                    <a:pt x="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06;p43"/>
            <p:cNvSpPr/>
            <p:nvPr/>
          </p:nvSpPr>
          <p:spPr>
            <a:xfrm>
              <a:off x="7129629" y="4195490"/>
              <a:ext cx="19058" cy="23490"/>
            </a:xfrm>
            <a:custGeom>
              <a:avLst/>
              <a:gdLst/>
              <a:ahLst/>
              <a:cxnLst/>
              <a:rect l="l" t="t" r="r" b="b"/>
              <a:pathLst>
                <a:path w="1002" h="1235" extrusionOk="0">
                  <a:moveTo>
                    <a:pt x="501" y="0"/>
                  </a:moveTo>
                  <a:cubicBezTo>
                    <a:pt x="401" y="0"/>
                    <a:pt x="301" y="34"/>
                    <a:pt x="201" y="100"/>
                  </a:cubicBezTo>
                  <a:cubicBezTo>
                    <a:pt x="134" y="167"/>
                    <a:pt x="67" y="267"/>
                    <a:pt x="67" y="367"/>
                  </a:cubicBezTo>
                  <a:cubicBezTo>
                    <a:pt x="67" y="434"/>
                    <a:pt x="67" y="467"/>
                    <a:pt x="101" y="534"/>
                  </a:cubicBezTo>
                  <a:cubicBezTo>
                    <a:pt x="134" y="601"/>
                    <a:pt x="201" y="634"/>
                    <a:pt x="268" y="668"/>
                  </a:cubicBezTo>
                  <a:cubicBezTo>
                    <a:pt x="334" y="701"/>
                    <a:pt x="401" y="701"/>
                    <a:pt x="501" y="734"/>
                  </a:cubicBezTo>
                  <a:cubicBezTo>
                    <a:pt x="568" y="734"/>
                    <a:pt x="635" y="768"/>
                    <a:pt x="701" y="801"/>
                  </a:cubicBezTo>
                  <a:cubicBezTo>
                    <a:pt x="701" y="801"/>
                    <a:pt x="701" y="801"/>
                    <a:pt x="735" y="834"/>
                  </a:cubicBezTo>
                  <a:cubicBezTo>
                    <a:pt x="701" y="868"/>
                    <a:pt x="701" y="901"/>
                    <a:pt x="668" y="934"/>
                  </a:cubicBezTo>
                  <a:cubicBezTo>
                    <a:pt x="635" y="968"/>
                    <a:pt x="568" y="968"/>
                    <a:pt x="501" y="968"/>
                  </a:cubicBezTo>
                  <a:cubicBezTo>
                    <a:pt x="401" y="968"/>
                    <a:pt x="301" y="934"/>
                    <a:pt x="234" y="868"/>
                  </a:cubicBezTo>
                  <a:cubicBezTo>
                    <a:pt x="209" y="842"/>
                    <a:pt x="183" y="831"/>
                    <a:pt x="160" y="831"/>
                  </a:cubicBezTo>
                  <a:cubicBezTo>
                    <a:pt x="121" y="831"/>
                    <a:pt x="88" y="860"/>
                    <a:pt x="67" y="901"/>
                  </a:cubicBezTo>
                  <a:cubicBezTo>
                    <a:pt x="1" y="934"/>
                    <a:pt x="1" y="1034"/>
                    <a:pt x="67" y="1068"/>
                  </a:cubicBezTo>
                  <a:cubicBezTo>
                    <a:pt x="201" y="1168"/>
                    <a:pt x="334" y="1235"/>
                    <a:pt x="501" y="1235"/>
                  </a:cubicBezTo>
                  <a:cubicBezTo>
                    <a:pt x="635" y="1235"/>
                    <a:pt x="735" y="1201"/>
                    <a:pt x="835" y="1135"/>
                  </a:cubicBezTo>
                  <a:cubicBezTo>
                    <a:pt x="935" y="1068"/>
                    <a:pt x="968" y="968"/>
                    <a:pt x="1001" y="834"/>
                  </a:cubicBezTo>
                  <a:cubicBezTo>
                    <a:pt x="968" y="801"/>
                    <a:pt x="968" y="734"/>
                    <a:pt x="935" y="701"/>
                  </a:cubicBezTo>
                  <a:cubicBezTo>
                    <a:pt x="901" y="634"/>
                    <a:pt x="835" y="567"/>
                    <a:pt x="768" y="534"/>
                  </a:cubicBezTo>
                  <a:cubicBezTo>
                    <a:pt x="701" y="501"/>
                    <a:pt x="601" y="501"/>
                    <a:pt x="534" y="467"/>
                  </a:cubicBezTo>
                  <a:cubicBezTo>
                    <a:pt x="468" y="467"/>
                    <a:pt x="401" y="434"/>
                    <a:pt x="368" y="401"/>
                  </a:cubicBezTo>
                  <a:lnTo>
                    <a:pt x="334" y="401"/>
                  </a:lnTo>
                  <a:cubicBezTo>
                    <a:pt x="334" y="367"/>
                    <a:pt x="334" y="367"/>
                    <a:pt x="334" y="367"/>
                  </a:cubicBezTo>
                  <a:cubicBezTo>
                    <a:pt x="334" y="334"/>
                    <a:pt x="334" y="334"/>
                    <a:pt x="368" y="301"/>
                  </a:cubicBezTo>
                  <a:cubicBezTo>
                    <a:pt x="401" y="267"/>
                    <a:pt x="468" y="267"/>
                    <a:pt x="501" y="267"/>
                  </a:cubicBezTo>
                  <a:cubicBezTo>
                    <a:pt x="601" y="267"/>
                    <a:pt x="668" y="301"/>
                    <a:pt x="735" y="367"/>
                  </a:cubicBezTo>
                  <a:cubicBezTo>
                    <a:pt x="754" y="377"/>
                    <a:pt x="774" y="381"/>
                    <a:pt x="793" y="381"/>
                  </a:cubicBezTo>
                  <a:cubicBezTo>
                    <a:pt x="840" y="381"/>
                    <a:pt x="888" y="358"/>
                    <a:pt x="935" y="334"/>
                  </a:cubicBezTo>
                  <a:cubicBezTo>
                    <a:pt x="968" y="267"/>
                    <a:pt x="935" y="167"/>
                    <a:pt x="868" y="134"/>
                  </a:cubicBezTo>
                  <a:cubicBezTo>
                    <a:pt x="768" y="67"/>
                    <a:pt x="635" y="0"/>
                    <a:pt x="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07;p43"/>
            <p:cNvSpPr/>
            <p:nvPr/>
          </p:nvSpPr>
          <p:spPr>
            <a:xfrm>
              <a:off x="7152472" y="4195299"/>
              <a:ext cx="22234" cy="23528"/>
            </a:xfrm>
            <a:custGeom>
              <a:avLst/>
              <a:gdLst/>
              <a:ahLst/>
              <a:cxnLst/>
              <a:rect l="l" t="t" r="r" b="b"/>
              <a:pathLst>
                <a:path w="1169" h="1237" extrusionOk="0">
                  <a:moveTo>
                    <a:pt x="568" y="244"/>
                  </a:moveTo>
                  <a:cubicBezTo>
                    <a:pt x="668" y="244"/>
                    <a:pt x="734" y="311"/>
                    <a:pt x="801" y="377"/>
                  </a:cubicBezTo>
                  <a:cubicBezTo>
                    <a:pt x="868" y="444"/>
                    <a:pt x="901" y="511"/>
                    <a:pt x="901" y="611"/>
                  </a:cubicBezTo>
                  <a:cubicBezTo>
                    <a:pt x="901" y="711"/>
                    <a:pt x="868" y="811"/>
                    <a:pt x="801" y="878"/>
                  </a:cubicBezTo>
                  <a:cubicBezTo>
                    <a:pt x="734" y="911"/>
                    <a:pt x="668" y="978"/>
                    <a:pt x="568" y="978"/>
                  </a:cubicBezTo>
                  <a:cubicBezTo>
                    <a:pt x="501" y="978"/>
                    <a:pt x="401" y="944"/>
                    <a:pt x="334" y="878"/>
                  </a:cubicBezTo>
                  <a:cubicBezTo>
                    <a:pt x="267" y="811"/>
                    <a:pt x="234" y="711"/>
                    <a:pt x="234" y="611"/>
                  </a:cubicBezTo>
                  <a:cubicBezTo>
                    <a:pt x="234" y="511"/>
                    <a:pt x="267" y="444"/>
                    <a:pt x="334" y="377"/>
                  </a:cubicBezTo>
                  <a:cubicBezTo>
                    <a:pt x="401" y="277"/>
                    <a:pt x="468" y="244"/>
                    <a:pt x="568" y="244"/>
                  </a:cubicBezTo>
                  <a:close/>
                  <a:moveTo>
                    <a:pt x="1015" y="1"/>
                  </a:moveTo>
                  <a:cubicBezTo>
                    <a:pt x="955" y="1"/>
                    <a:pt x="901" y="35"/>
                    <a:pt x="901" y="110"/>
                  </a:cubicBezTo>
                  <a:cubicBezTo>
                    <a:pt x="801" y="44"/>
                    <a:pt x="701" y="10"/>
                    <a:pt x="568" y="10"/>
                  </a:cubicBezTo>
                  <a:cubicBezTo>
                    <a:pt x="401" y="10"/>
                    <a:pt x="267" y="77"/>
                    <a:pt x="167" y="177"/>
                  </a:cubicBezTo>
                  <a:cubicBezTo>
                    <a:pt x="34" y="311"/>
                    <a:pt x="1" y="444"/>
                    <a:pt x="1" y="611"/>
                  </a:cubicBezTo>
                  <a:cubicBezTo>
                    <a:pt x="1" y="778"/>
                    <a:pt x="34" y="911"/>
                    <a:pt x="167" y="1011"/>
                  </a:cubicBezTo>
                  <a:cubicBezTo>
                    <a:pt x="267" y="1145"/>
                    <a:pt x="401" y="1211"/>
                    <a:pt x="568" y="1211"/>
                  </a:cubicBezTo>
                  <a:cubicBezTo>
                    <a:pt x="701" y="1211"/>
                    <a:pt x="801" y="1178"/>
                    <a:pt x="901" y="1111"/>
                  </a:cubicBezTo>
                  <a:cubicBezTo>
                    <a:pt x="901" y="1195"/>
                    <a:pt x="968" y="1236"/>
                    <a:pt x="1035" y="1236"/>
                  </a:cubicBezTo>
                  <a:cubicBezTo>
                    <a:pt x="1101" y="1236"/>
                    <a:pt x="1168" y="1195"/>
                    <a:pt x="1168" y="1111"/>
                  </a:cubicBezTo>
                  <a:lnTo>
                    <a:pt x="1168" y="611"/>
                  </a:lnTo>
                  <a:lnTo>
                    <a:pt x="1168" y="144"/>
                  </a:lnTo>
                  <a:cubicBezTo>
                    <a:pt x="1168" y="52"/>
                    <a:pt x="1088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08;p43"/>
            <p:cNvSpPr/>
            <p:nvPr/>
          </p:nvSpPr>
          <p:spPr>
            <a:xfrm>
              <a:off x="7183570" y="4195490"/>
              <a:ext cx="22843" cy="31744"/>
            </a:xfrm>
            <a:custGeom>
              <a:avLst/>
              <a:gdLst/>
              <a:ahLst/>
              <a:cxnLst/>
              <a:rect l="l" t="t" r="r" b="b"/>
              <a:pathLst>
                <a:path w="1201" h="1669" extrusionOk="0">
                  <a:moveTo>
                    <a:pt x="601" y="234"/>
                  </a:moveTo>
                  <a:cubicBezTo>
                    <a:pt x="667" y="234"/>
                    <a:pt x="767" y="301"/>
                    <a:pt x="834" y="367"/>
                  </a:cubicBezTo>
                  <a:cubicBezTo>
                    <a:pt x="901" y="434"/>
                    <a:pt x="934" y="501"/>
                    <a:pt x="934" y="601"/>
                  </a:cubicBezTo>
                  <a:cubicBezTo>
                    <a:pt x="934" y="701"/>
                    <a:pt x="901" y="801"/>
                    <a:pt x="834" y="868"/>
                  </a:cubicBezTo>
                  <a:cubicBezTo>
                    <a:pt x="767" y="934"/>
                    <a:pt x="667" y="968"/>
                    <a:pt x="601" y="968"/>
                  </a:cubicBezTo>
                  <a:cubicBezTo>
                    <a:pt x="500" y="968"/>
                    <a:pt x="434" y="934"/>
                    <a:pt x="367" y="868"/>
                  </a:cubicBezTo>
                  <a:cubicBezTo>
                    <a:pt x="300" y="801"/>
                    <a:pt x="267" y="701"/>
                    <a:pt x="267" y="601"/>
                  </a:cubicBezTo>
                  <a:cubicBezTo>
                    <a:pt x="267" y="501"/>
                    <a:pt x="300" y="434"/>
                    <a:pt x="367" y="367"/>
                  </a:cubicBezTo>
                  <a:cubicBezTo>
                    <a:pt x="434" y="301"/>
                    <a:pt x="500" y="234"/>
                    <a:pt x="601" y="234"/>
                  </a:cubicBezTo>
                  <a:close/>
                  <a:moveTo>
                    <a:pt x="601" y="0"/>
                  </a:moveTo>
                  <a:cubicBezTo>
                    <a:pt x="434" y="0"/>
                    <a:pt x="267" y="67"/>
                    <a:pt x="167" y="167"/>
                  </a:cubicBezTo>
                  <a:cubicBezTo>
                    <a:pt x="67" y="301"/>
                    <a:pt x="0" y="467"/>
                    <a:pt x="0" y="634"/>
                  </a:cubicBezTo>
                  <a:cubicBezTo>
                    <a:pt x="0" y="768"/>
                    <a:pt x="67" y="934"/>
                    <a:pt x="167" y="1034"/>
                  </a:cubicBezTo>
                  <a:cubicBezTo>
                    <a:pt x="267" y="1168"/>
                    <a:pt x="434" y="1235"/>
                    <a:pt x="601" y="1235"/>
                  </a:cubicBezTo>
                  <a:cubicBezTo>
                    <a:pt x="701" y="1235"/>
                    <a:pt x="834" y="1201"/>
                    <a:pt x="901" y="1135"/>
                  </a:cubicBezTo>
                  <a:lnTo>
                    <a:pt x="901" y="1135"/>
                  </a:lnTo>
                  <a:cubicBezTo>
                    <a:pt x="867" y="1268"/>
                    <a:pt x="734" y="1401"/>
                    <a:pt x="601" y="1401"/>
                  </a:cubicBezTo>
                  <a:cubicBezTo>
                    <a:pt x="534" y="1401"/>
                    <a:pt x="500" y="1368"/>
                    <a:pt x="467" y="1368"/>
                  </a:cubicBezTo>
                  <a:cubicBezTo>
                    <a:pt x="439" y="1354"/>
                    <a:pt x="406" y="1346"/>
                    <a:pt x="374" y="1346"/>
                  </a:cubicBezTo>
                  <a:cubicBezTo>
                    <a:pt x="329" y="1346"/>
                    <a:pt x="287" y="1362"/>
                    <a:pt x="267" y="1401"/>
                  </a:cubicBezTo>
                  <a:cubicBezTo>
                    <a:pt x="234" y="1468"/>
                    <a:pt x="267" y="1568"/>
                    <a:pt x="334" y="1602"/>
                  </a:cubicBezTo>
                  <a:cubicBezTo>
                    <a:pt x="400" y="1635"/>
                    <a:pt x="500" y="1668"/>
                    <a:pt x="601" y="1668"/>
                  </a:cubicBezTo>
                  <a:cubicBezTo>
                    <a:pt x="934" y="1668"/>
                    <a:pt x="1168" y="1401"/>
                    <a:pt x="1201" y="1068"/>
                  </a:cubicBezTo>
                  <a:lnTo>
                    <a:pt x="1201" y="634"/>
                  </a:lnTo>
                  <a:lnTo>
                    <a:pt x="1201" y="134"/>
                  </a:lnTo>
                  <a:cubicBezTo>
                    <a:pt x="1183" y="46"/>
                    <a:pt x="1119" y="4"/>
                    <a:pt x="1058" y="4"/>
                  </a:cubicBezTo>
                  <a:cubicBezTo>
                    <a:pt x="1003" y="4"/>
                    <a:pt x="950" y="37"/>
                    <a:pt x="934" y="100"/>
                  </a:cubicBezTo>
                  <a:cubicBezTo>
                    <a:pt x="834" y="34"/>
                    <a:pt x="701" y="0"/>
                    <a:pt x="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09;p43"/>
            <p:cNvSpPr/>
            <p:nvPr/>
          </p:nvSpPr>
          <p:spPr>
            <a:xfrm>
              <a:off x="7214021" y="4195433"/>
              <a:ext cx="22862" cy="22919"/>
            </a:xfrm>
            <a:custGeom>
              <a:avLst/>
              <a:gdLst/>
              <a:ahLst/>
              <a:cxnLst/>
              <a:rect l="l" t="t" r="r" b="b"/>
              <a:pathLst>
                <a:path w="1202" h="1205" extrusionOk="0">
                  <a:moveTo>
                    <a:pt x="601" y="237"/>
                  </a:moveTo>
                  <a:cubicBezTo>
                    <a:pt x="767" y="237"/>
                    <a:pt x="934" y="337"/>
                    <a:pt x="968" y="470"/>
                  </a:cubicBezTo>
                  <a:lnTo>
                    <a:pt x="300" y="470"/>
                  </a:lnTo>
                  <a:cubicBezTo>
                    <a:pt x="334" y="337"/>
                    <a:pt x="467" y="237"/>
                    <a:pt x="601" y="237"/>
                  </a:cubicBezTo>
                  <a:close/>
                  <a:moveTo>
                    <a:pt x="685" y="1"/>
                  </a:moveTo>
                  <a:cubicBezTo>
                    <a:pt x="668" y="1"/>
                    <a:pt x="651" y="1"/>
                    <a:pt x="634" y="3"/>
                  </a:cubicBezTo>
                  <a:cubicBezTo>
                    <a:pt x="267" y="3"/>
                    <a:pt x="0" y="270"/>
                    <a:pt x="34" y="604"/>
                  </a:cubicBezTo>
                  <a:cubicBezTo>
                    <a:pt x="34" y="937"/>
                    <a:pt x="300" y="1204"/>
                    <a:pt x="634" y="1204"/>
                  </a:cubicBezTo>
                  <a:cubicBezTo>
                    <a:pt x="767" y="1204"/>
                    <a:pt x="934" y="1171"/>
                    <a:pt x="1068" y="1037"/>
                  </a:cubicBezTo>
                  <a:cubicBezTo>
                    <a:pt x="1101" y="1004"/>
                    <a:pt x="1101" y="937"/>
                    <a:pt x="1068" y="904"/>
                  </a:cubicBezTo>
                  <a:cubicBezTo>
                    <a:pt x="1034" y="871"/>
                    <a:pt x="1001" y="854"/>
                    <a:pt x="968" y="854"/>
                  </a:cubicBezTo>
                  <a:cubicBezTo>
                    <a:pt x="934" y="854"/>
                    <a:pt x="901" y="871"/>
                    <a:pt x="868" y="904"/>
                  </a:cubicBezTo>
                  <a:cubicBezTo>
                    <a:pt x="820" y="928"/>
                    <a:pt x="757" y="951"/>
                    <a:pt x="700" y="951"/>
                  </a:cubicBezTo>
                  <a:cubicBezTo>
                    <a:pt x="676" y="951"/>
                    <a:pt x="654" y="947"/>
                    <a:pt x="634" y="937"/>
                  </a:cubicBezTo>
                  <a:cubicBezTo>
                    <a:pt x="534" y="937"/>
                    <a:pt x="434" y="904"/>
                    <a:pt x="367" y="837"/>
                  </a:cubicBezTo>
                  <a:cubicBezTo>
                    <a:pt x="334" y="804"/>
                    <a:pt x="300" y="737"/>
                    <a:pt x="300" y="671"/>
                  </a:cubicBezTo>
                  <a:lnTo>
                    <a:pt x="1068" y="671"/>
                  </a:lnTo>
                  <a:cubicBezTo>
                    <a:pt x="1134" y="671"/>
                    <a:pt x="1201" y="637"/>
                    <a:pt x="1201" y="570"/>
                  </a:cubicBezTo>
                  <a:cubicBezTo>
                    <a:pt x="1201" y="256"/>
                    <a:pt x="964" y="1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10;p43"/>
            <p:cNvSpPr/>
            <p:nvPr/>
          </p:nvSpPr>
          <p:spPr>
            <a:xfrm>
              <a:off x="7017335" y="1833415"/>
              <a:ext cx="109403" cy="118742"/>
            </a:xfrm>
            <a:custGeom>
              <a:avLst/>
              <a:gdLst/>
              <a:ahLst/>
              <a:cxnLst/>
              <a:rect l="l" t="t" r="r" b="b"/>
              <a:pathLst>
                <a:path w="5752" h="6243" extrusionOk="0">
                  <a:moveTo>
                    <a:pt x="3603" y="2335"/>
                  </a:moveTo>
                  <a:lnTo>
                    <a:pt x="3336" y="3870"/>
                  </a:lnTo>
                  <a:lnTo>
                    <a:pt x="1969" y="3870"/>
                  </a:lnTo>
                  <a:lnTo>
                    <a:pt x="2235" y="2335"/>
                  </a:lnTo>
                  <a:close/>
                  <a:moveTo>
                    <a:pt x="2069" y="0"/>
                  </a:moveTo>
                  <a:cubicBezTo>
                    <a:pt x="1869" y="0"/>
                    <a:pt x="1668" y="167"/>
                    <a:pt x="1635" y="401"/>
                  </a:cubicBezTo>
                  <a:lnTo>
                    <a:pt x="1435" y="1435"/>
                  </a:lnTo>
                  <a:lnTo>
                    <a:pt x="768" y="1435"/>
                  </a:lnTo>
                  <a:cubicBezTo>
                    <a:pt x="747" y="1433"/>
                    <a:pt x="727" y="1432"/>
                    <a:pt x="707" y="1432"/>
                  </a:cubicBezTo>
                  <a:cubicBezTo>
                    <a:pt x="121" y="1432"/>
                    <a:pt x="121" y="2339"/>
                    <a:pt x="707" y="2339"/>
                  </a:cubicBezTo>
                  <a:cubicBezTo>
                    <a:pt x="727" y="2339"/>
                    <a:pt x="747" y="2338"/>
                    <a:pt x="768" y="2335"/>
                  </a:cubicBezTo>
                  <a:lnTo>
                    <a:pt x="1301" y="2335"/>
                  </a:lnTo>
                  <a:lnTo>
                    <a:pt x="1035" y="3870"/>
                  </a:lnTo>
                  <a:lnTo>
                    <a:pt x="468" y="3870"/>
                  </a:lnTo>
                  <a:cubicBezTo>
                    <a:pt x="201" y="3870"/>
                    <a:pt x="1" y="4070"/>
                    <a:pt x="1" y="4337"/>
                  </a:cubicBezTo>
                  <a:cubicBezTo>
                    <a:pt x="1" y="4570"/>
                    <a:pt x="201" y="4804"/>
                    <a:pt x="468" y="4804"/>
                  </a:cubicBezTo>
                  <a:lnTo>
                    <a:pt x="868" y="4804"/>
                  </a:lnTo>
                  <a:lnTo>
                    <a:pt x="734" y="5705"/>
                  </a:lnTo>
                  <a:cubicBezTo>
                    <a:pt x="668" y="6005"/>
                    <a:pt x="868" y="6238"/>
                    <a:pt x="1168" y="6238"/>
                  </a:cubicBezTo>
                  <a:cubicBezTo>
                    <a:pt x="1188" y="6241"/>
                    <a:pt x="1208" y="6243"/>
                    <a:pt x="1227" y="6243"/>
                  </a:cubicBezTo>
                  <a:cubicBezTo>
                    <a:pt x="1435" y="6243"/>
                    <a:pt x="1605" y="6085"/>
                    <a:pt x="1635" y="5871"/>
                  </a:cubicBezTo>
                  <a:lnTo>
                    <a:pt x="1802" y="4804"/>
                  </a:lnTo>
                  <a:lnTo>
                    <a:pt x="3203" y="4804"/>
                  </a:lnTo>
                  <a:lnTo>
                    <a:pt x="3036" y="5705"/>
                  </a:lnTo>
                  <a:cubicBezTo>
                    <a:pt x="3003" y="6005"/>
                    <a:pt x="3203" y="6238"/>
                    <a:pt x="3503" y="6238"/>
                  </a:cubicBezTo>
                  <a:cubicBezTo>
                    <a:pt x="3703" y="6238"/>
                    <a:pt x="3903" y="6105"/>
                    <a:pt x="3937" y="5871"/>
                  </a:cubicBezTo>
                  <a:lnTo>
                    <a:pt x="4137" y="4804"/>
                  </a:lnTo>
                  <a:lnTo>
                    <a:pt x="4804" y="4804"/>
                  </a:lnTo>
                  <a:cubicBezTo>
                    <a:pt x="5037" y="4804"/>
                    <a:pt x="5238" y="4570"/>
                    <a:pt x="5238" y="4337"/>
                  </a:cubicBezTo>
                  <a:cubicBezTo>
                    <a:pt x="5238" y="4070"/>
                    <a:pt x="5037" y="3870"/>
                    <a:pt x="4804" y="3870"/>
                  </a:cubicBezTo>
                  <a:lnTo>
                    <a:pt x="4304" y="3870"/>
                  </a:lnTo>
                  <a:lnTo>
                    <a:pt x="4537" y="2335"/>
                  </a:lnTo>
                  <a:lnTo>
                    <a:pt x="5104" y="2335"/>
                  </a:lnTo>
                  <a:cubicBezTo>
                    <a:pt x="5125" y="2338"/>
                    <a:pt x="5145" y="2339"/>
                    <a:pt x="5165" y="2339"/>
                  </a:cubicBezTo>
                  <a:cubicBezTo>
                    <a:pt x="5751" y="2339"/>
                    <a:pt x="5751" y="1432"/>
                    <a:pt x="5165" y="1432"/>
                  </a:cubicBezTo>
                  <a:cubicBezTo>
                    <a:pt x="5145" y="1432"/>
                    <a:pt x="5125" y="1433"/>
                    <a:pt x="5104" y="1435"/>
                  </a:cubicBezTo>
                  <a:lnTo>
                    <a:pt x="4704" y="1435"/>
                  </a:lnTo>
                  <a:lnTo>
                    <a:pt x="4837" y="534"/>
                  </a:lnTo>
                  <a:cubicBezTo>
                    <a:pt x="4904" y="267"/>
                    <a:pt x="4671" y="0"/>
                    <a:pt x="4404" y="0"/>
                  </a:cubicBezTo>
                  <a:cubicBezTo>
                    <a:pt x="4170" y="0"/>
                    <a:pt x="3970" y="167"/>
                    <a:pt x="3937" y="401"/>
                  </a:cubicBezTo>
                  <a:lnTo>
                    <a:pt x="3770" y="1435"/>
                  </a:lnTo>
                  <a:lnTo>
                    <a:pt x="2369" y="1435"/>
                  </a:lnTo>
                  <a:lnTo>
                    <a:pt x="2536" y="534"/>
                  </a:lnTo>
                  <a:cubicBezTo>
                    <a:pt x="2569" y="267"/>
                    <a:pt x="2369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11;p43"/>
            <p:cNvSpPr/>
            <p:nvPr/>
          </p:nvSpPr>
          <p:spPr>
            <a:xfrm>
              <a:off x="7136058" y="1866320"/>
              <a:ext cx="84962" cy="85761"/>
            </a:xfrm>
            <a:custGeom>
              <a:avLst/>
              <a:gdLst/>
              <a:ahLst/>
              <a:cxnLst/>
              <a:rect l="l" t="t" r="r" b="b"/>
              <a:pathLst>
                <a:path w="4467" h="4509" extrusionOk="0">
                  <a:moveTo>
                    <a:pt x="3083" y="1"/>
                  </a:moveTo>
                  <a:cubicBezTo>
                    <a:pt x="3044" y="1"/>
                    <a:pt x="3004" y="2"/>
                    <a:pt x="2965" y="5"/>
                  </a:cubicBezTo>
                  <a:cubicBezTo>
                    <a:pt x="1664" y="38"/>
                    <a:pt x="530" y="972"/>
                    <a:pt x="263" y="2240"/>
                  </a:cubicBezTo>
                  <a:cubicBezTo>
                    <a:pt x="0" y="3423"/>
                    <a:pt x="903" y="4509"/>
                    <a:pt x="2110" y="4509"/>
                  </a:cubicBezTo>
                  <a:cubicBezTo>
                    <a:pt x="2128" y="4509"/>
                    <a:pt x="2146" y="4509"/>
                    <a:pt x="2165" y="4508"/>
                  </a:cubicBezTo>
                  <a:cubicBezTo>
                    <a:pt x="2698" y="4508"/>
                    <a:pt x="3232" y="4308"/>
                    <a:pt x="3666" y="4008"/>
                  </a:cubicBezTo>
                  <a:cubicBezTo>
                    <a:pt x="3899" y="3874"/>
                    <a:pt x="3966" y="3574"/>
                    <a:pt x="3866" y="3341"/>
                  </a:cubicBezTo>
                  <a:cubicBezTo>
                    <a:pt x="3771" y="3227"/>
                    <a:pt x="3644" y="3167"/>
                    <a:pt x="3515" y="3167"/>
                  </a:cubicBezTo>
                  <a:cubicBezTo>
                    <a:pt x="3417" y="3167"/>
                    <a:pt x="3318" y="3202"/>
                    <a:pt x="3232" y="3274"/>
                  </a:cubicBezTo>
                  <a:cubicBezTo>
                    <a:pt x="2965" y="3441"/>
                    <a:pt x="2665" y="3541"/>
                    <a:pt x="2331" y="3541"/>
                  </a:cubicBezTo>
                  <a:cubicBezTo>
                    <a:pt x="2314" y="3542"/>
                    <a:pt x="2296" y="3542"/>
                    <a:pt x="2278" y="3542"/>
                  </a:cubicBezTo>
                  <a:cubicBezTo>
                    <a:pt x="1603" y="3542"/>
                    <a:pt x="1068" y="2923"/>
                    <a:pt x="1231" y="2240"/>
                  </a:cubicBezTo>
                  <a:cubicBezTo>
                    <a:pt x="1397" y="1506"/>
                    <a:pt x="2031" y="972"/>
                    <a:pt x="2798" y="939"/>
                  </a:cubicBezTo>
                  <a:cubicBezTo>
                    <a:pt x="3065" y="939"/>
                    <a:pt x="3365" y="1039"/>
                    <a:pt x="3566" y="1239"/>
                  </a:cubicBezTo>
                  <a:cubicBezTo>
                    <a:pt x="3659" y="1293"/>
                    <a:pt x="3763" y="1319"/>
                    <a:pt x="3865" y="1319"/>
                  </a:cubicBezTo>
                  <a:cubicBezTo>
                    <a:pt x="4018" y="1319"/>
                    <a:pt x="4166" y="1259"/>
                    <a:pt x="4266" y="1139"/>
                  </a:cubicBezTo>
                  <a:cubicBezTo>
                    <a:pt x="4466" y="972"/>
                    <a:pt x="4466" y="672"/>
                    <a:pt x="4299" y="472"/>
                  </a:cubicBezTo>
                  <a:cubicBezTo>
                    <a:pt x="3963" y="166"/>
                    <a:pt x="3515" y="1"/>
                    <a:pt x="3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12;p43"/>
            <p:cNvSpPr/>
            <p:nvPr/>
          </p:nvSpPr>
          <p:spPr>
            <a:xfrm>
              <a:off x="7226080" y="1834689"/>
              <a:ext cx="85514" cy="116745"/>
            </a:xfrm>
            <a:custGeom>
              <a:avLst/>
              <a:gdLst/>
              <a:ahLst/>
              <a:cxnLst/>
              <a:rect l="l" t="t" r="r" b="b"/>
              <a:pathLst>
                <a:path w="4496" h="6138" extrusionOk="0">
                  <a:moveTo>
                    <a:pt x="1534" y="0"/>
                  </a:moveTo>
                  <a:cubicBezTo>
                    <a:pt x="1234" y="0"/>
                    <a:pt x="1001" y="200"/>
                    <a:pt x="934" y="467"/>
                  </a:cubicBezTo>
                  <a:lnTo>
                    <a:pt x="434" y="3669"/>
                  </a:lnTo>
                  <a:lnTo>
                    <a:pt x="33" y="5671"/>
                  </a:lnTo>
                  <a:cubicBezTo>
                    <a:pt x="0" y="5904"/>
                    <a:pt x="200" y="6138"/>
                    <a:pt x="467" y="6138"/>
                  </a:cubicBezTo>
                  <a:cubicBezTo>
                    <a:pt x="734" y="6138"/>
                    <a:pt x="967" y="5938"/>
                    <a:pt x="1034" y="5671"/>
                  </a:cubicBezTo>
                  <a:lnTo>
                    <a:pt x="1401" y="3669"/>
                  </a:lnTo>
                  <a:cubicBezTo>
                    <a:pt x="1501" y="3136"/>
                    <a:pt x="1935" y="2735"/>
                    <a:pt x="2502" y="2702"/>
                  </a:cubicBezTo>
                  <a:cubicBezTo>
                    <a:pt x="3002" y="2702"/>
                    <a:pt x="3369" y="3169"/>
                    <a:pt x="3269" y="3669"/>
                  </a:cubicBezTo>
                  <a:lnTo>
                    <a:pt x="2902" y="5638"/>
                  </a:lnTo>
                  <a:cubicBezTo>
                    <a:pt x="2835" y="5904"/>
                    <a:pt x="3036" y="6138"/>
                    <a:pt x="3302" y="6138"/>
                  </a:cubicBezTo>
                  <a:cubicBezTo>
                    <a:pt x="3569" y="6138"/>
                    <a:pt x="3836" y="5938"/>
                    <a:pt x="3869" y="5671"/>
                  </a:cubicBezTo>
                  <a:lnTo>
                    <a:pt x="4270" y="3669"/>
                  </a:lnTo>
                  <a:cubicBezTo>
                    <a:pt x="4496" y="2702"/>
                    <a:pt x="3754" y="1765"/>
                    <a:pt x="2800" y="1765"/>
                  </a:cubicBezTo>
                  <a:cubicBezTo>
                    <a:pt x="2767" y="1765"/>
                    <a:pt x="2735" y="1766"/>
                    <a:pt x="2702" y="1768"/>
                  </a:cubicBezTo>
                  <a:cubicBezTo>
                    <a:pt x="2335" y="1768"/>
                    <a:pt x="2001" y="1835"/>
                    <a:pt x="1701" y="2002"/>
                  </a:cubicBezTo>
                  <a:lnTo>
                    <a:pt x="1935" y="467"/>
                  </a:lnTo>
                  <a:cubicBezTo>
                    <a:pt x="1968" y="234"/>
                    <a:pt x="1768" y="0"/>
                    <a:pt x="1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13;p43"/>
            <p:cNvSpPr/>
            <p:nvPr/>
          </p:nvSpPr>
          <p:spPr>
            <a:xfrm>
              <a:off x="7323139" y="1868222"/>
              <a:ext cx="87492" cy="83213"/>
            </a:xfrm>
            <a:custGeom>
              <a:avLst/>
              <a:gdLst/>
              <a:ahLst/>
              <a:cxnLst/>
              <a:rect l="l" t="t" r="r" b="b"/>
              <a:pathLst>
                <a:path w="4600" h="4375" extrusionOk="0">
                  <a:moveTo>
                    <a:pt x="2402" y="906"/>
                  </a:moveTo>
                  <a:cubicBezTo>
                    <a:pt x="2703" y="906"/>
                    <a:pt x="2969" y="1039"/>
                    <a:pt x="3136" y="1273"/>
                  </a:cubicBezTo>
                  <a:cubicBezTo>
                    <a:pt x="3336" y="1540"/>
                    <a:pt x="3403" y="1873"/>
                    <a:pt x="3336" y="2173"/>
                  </a:cubicBezTo>
                  <a:cubicBezTo>
                    <a:pt x="3270" y="2540"/>
                    <a:pt x="3103" y="2840"/>
                    <a:pt x="2836" y="3074"/>
                  </a:cubicBezTo>
                  <a:cubicBezTo>
                    <a:pt x="2603" y="3307"/>
                    <a:pt x="2269" y="3441"/>
                    <a:pt x="1969" y="3441"/>
                  </a:cubicBezTo>
                  <a:cubicBezTo>
                    <a:pt x="1669" y="3441"/>
                    <a:pt x="1402" y="3307"/>
                    <a:pt x="1202" y="3074"/>
                  </a:cubicBezTo>
                  <a:cubicBezTo>
                    <a:pt x="1035" y="2807"/>
                    <a:pt x="968" y="2474"/>
                    <a:pt x="1035" y="2173"/>
                  </a:cubicBezTo>
                  <a:cubicBezTo>
                    <a:pt x="1068" y="1840"/>
                    <a:pt x="1268" y="1506"/>
                    <a:pt x="1535" y="1273"/>
                  </a:cubicBezTo>
                  <a:cubicBezTo>
                    <a:pt x="1769" y="1039"/>
                    <a:pt x="2069" y="906"/>
                    <a:pt x="2402" y="906"/>
                  </a:cubicBezTo>
                  <a:close/>
                  <a:moveTo>
                    <a:pt x="2681" y="0"/>
                  </a:moveTo>
                  <a:cubicBezTo>
                    <a:pt x="2644" y="0"/>
                    <a:pt x="2606" y="2"/>
                    <a:pt x="2569" y="5"/>
                  </a:cubicBezTo>
                  <a:cubicBezTo>
                    <a:pt x="1969" y="5"/>
                    <a:pt x="1402" y="239"/>
                    <a:pt x="968" y="639"/>
                  </a:cubicBezTo>
                  <a:cubicBezTo>
                    <a:pt x="501" y="1039"/>
                    <a:pt x="201" y="1573"/>
                    <a:pt x="101" y="2173"/>
                  </a:cubicBezTo>
                  <a:cubicBezTo>
                    <a:pt x="1" y="2707"/>
                    <a:pt x="101" y="3274"/>
                    <a:pt x="434" y="3708"/>
                  </a:cubicBezTo>
                  <a:cubicBezTo>
                    <a:pt x="735" y="4108"/>
                    <a:pt x="1235" y="4375"/>
                    <a:pt x="1735" y="4375"/>
                  </a:cubicBezTo>
                  <a:cubicBezTo>
                    <a:pt x="2169" y="4375"/>
                    <a:pt x="2603" y="4241"/>
                    <a:pt x="3003" y="4008"/>
                  </a:cubicBezTo>
                  <a:cubicBezTo>
                    <a:pt x="3003" y="4208"/>
                    <a:pt x="3170" y="4375"/>
                    <a:pt x="3403" y="4375"/>
                  </a:cubicBezTo>
                  <a:cubicBezTo>
                    <a:pt x="3670" y="4342"/>
                    <a:pt x="3903" y="4141"/>
                    <a:pt x="3937" y="3908"/>
                  </a:cubicBezTo>
                  <a:lnTo>
                    <a:pt x="4537" y="472"/>
                  </a:lnTo>
                  <a:cubicBezTo>
                    <a:pt x="4600" y="222"/>
                    <a:pt x="4458" y="2"/>
                    <a:pt x="4221" y="2"/>
                  </a:cubicBezTo>
                  <a:cubicBezTo>
                    <a:pt x="4204" y="2"/>
                    <a:pt x="4187" y="3"/>
                    <a:pt x="4170" y="5"/>
                  </a:cubicBezTo>
                  <a:cubicBezTo>
                    <a:pt x="3937" y="5"/>
                    <a:pt x="3737" y="139"/>
                    <a:pt x="3670" y="372"/>
                  </a:cubicBezTo>
                  <a:cubicBezTo>
                    <a:pt x="3370" y="132"/>
                    <a:pt x="3016" y="0"/>
                    <a:pt x="2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14;p43"/>
            <p:cNvSpPr/>
            <p:nvPr/>
          </p:nvSpPr>
          <p:spPr>
            <a:xfrm>
              <a:off x="7427825" y="1834689"/>
              <a:ext cx="38097" cy="116745"/>
            </a:xfrm>
            <a:custGeom>
              <a:avLst/>
              <a:gdLst/>
              <a:ahLst/>
              <a:cxnLst/>
              <a:rect l="l" t="t" r="r" b="b"/>
              <a:pathLst>
                <a:path w="2003" h="6138" extrusionOk="0">
                  <a:moveTo>
                    <a:pt x="1568" y="0"/>
                  </a:moveTo>
                  <a:cubicBezTo>
                    <a:pt x="1268" y="0"/>
                    <a:pt x="1001" y="200"/>
                    <a:pt x="968" y="467"/>
                  </a:cubicBezTo>
                  <a:lnTo>
                    <a:pt x="34" y="5671"/>
                  </a:lnTo>
                  <a:cubicBezTo>
                    <a:pt x="1" y="5904"/>
                    <a:pt x="201" y="6138"/>
                    <a:pt x="468" y="6138"/>
                  </a:cubicBezTo>
                  <a:cubicBezTo>
                    <a:pt x="734" y="6138"/>
                    <a:pt x="968" y="5938"/>
                    <a:pt x="1035" y="5671"/>
                  </a:cubicBezTo>
                  <a:lnTo>
                    <a:pt x="1935" y="467"/>
                  </a:lnTo>
                  <a:cubicBezTo>
                    <a:pt x="2002" y="234"/>
                    <a:pt x="1802" y="0"/>
                    <a:pt x="1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15;p43"/>
            <p:cNvSpPr/>
            <p:nvPr/>
          </p:nvSpPr>
          <p:spPr>
            <a:xfrm>
              <a:off x="7469707" y="1834689"/>
              <a:ext cx="37450" cy="116745"/>
            </a:xfrm>
            <a:custGeom>
              <a:avLst/>
              <a:gdLst/>
              <a:ahLst/>
              <a:cxnLst/>
              <a:rect l="l" t="t" r="r" b="b"/>
              <a:pathLst>
                <a:path w="1969" h="6138" extrusionOk="0">
                  <a:moveTo>
                    <a:pt x="1535" y="0"/>
                  </a:moveTo>
                  <a:cubicBezTo>
                    <a:pt x="1268" y="0"/>
                    <a:pt x="1001" y="200"/>
                    <a:pt x="934" y="467"/>
                  </a:cubicBezTo>
                  <a:lnTo>
                    <a:pt x="34" y="5671"/>
                  </a:lnTo>
                  <a:cubicBezTo>
                    <a:pt x="0" y="5904"/>
                    <a:pt x="200" y="6138"/>
                    <a:pt x="467" y="6138"/>
                  </a:cubicBezTo>
                  <a:cubicBezTo>
                    <a:pt x="734" y="6138"/>
                    <a:pt x="968" y="5938"/>
                    <a:pt x="1034" y="5671"/>
                  </a:cubicBezTo>
                  <a:lnTo>
                    <a:pt x="1935" y="467"/>
                  </a:lnTo>
                  <a:cubicBezTo>
                    <a:pt x="1968" y="234"/>
                    <a:pt x="1801" y="0"/>
                    <a:pt x="1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16;p43"/>
            <p:cNvSpPr/>
            <p:nvPr/>
          </p:nvSpPr>
          <p:spPr>
            <a:xfrm>
              <a:off x="7510467" y="1867651"/>
              <a:ext cx="91144" cy="83992"/>
            </a:xfrm>
            <a:custGeom>
              <a:avLst/>
              <a:gdLst/>
              <a:ahLst/>
              <a:cxnLst/>
              <a:rect l="l" t="t" r="r" b="b"/>
              <a:pathLst>
                <a:path w="4792" h="4416" extrusionOk="0">
                  <a:moveTo>
                    <a:pt x="2756" y="867"/>
                  </a:moveTo>
                  <a:cubicBezTo>
                    <a:pt x="3266" y="867"/>
                    <a:pt x="3732" y="1258"/>
                    <a:pt x="3828" y="1803"/>
                  </a:cubicBezTo>
                  <a:lnTo>
                    <a:pt x="1326" y="1803"/>
                  </a:lnTo>
                  <a:lnTo>
                    <a:pt x="1326" y="1770"/>
                  </a:lnTo>
                  <a:cubicBezTo>
                    <a:pt x="1560" y="1236"/>
                    <a:pt x="2094" y="869"/>
                    <a:pt x="2694" y="869"/>
                  </a:cubicBezTo>
                  <a:cubicBezTo>
                    <a:pt x="2715" y="868"/>
                    <a:pt x="2735" y="867"/>
                    <a:pt x="2756" y="867"/>
                  </a:cubicBezTo>
                  <a:close/>
                  <a:moveTo>
                    <a:pt x="2881" y="1"/>
                  </a:moveTo>
                  <a:cubicBezTo>
                    <a:pt x="2863" y="1"/>
                    <a:pt x="2845" y="1"/>
                    <a:pt x="2827" y="2"/>
                  </a:cubicBezTo>
                  <a:cubicBezTo>
                    <a:pt x="1593" y="68"/>
                    <a:pt x="526" y="969"/>
                    <a:pt x="292" y="2203"/>
                  </a:cubicBezTo>
                  <a:cubicBezTo>
                    <a:pt x="1" y="3306"/>
                    <a:pt x="811" y="4408"/>
                    <a:pt x="1959" y="4408"/>
                  </a:cubicBezTo>
                  <a:cubicBezTo>
                    <a:pt x="1993" y="4408"/>
                    <a:pt x="2026" y="4407"/>
                    <a:pt x="2060" y="4405"/>
                  </a:cubicBezTo>
                  <a:cubicBezTo>
                    <a:pt x="2128" y="4412"/>
                    <a:pt x="2196" y="4415"/>
                    <a:pt x="2264" y="4415"/>
                  </a:cubicBezTo>
                  <a:cubicBezTo>
                    <a:pt x="2861" y="4415"/>
                    <a:pt x="3442" y="4157"/>
                    <a:pt x="3861" y="3738"/>
                  </a:cubicBezTo>
                  <a:cubicBezTo>
                    <a:pt x="4028" y="3604"/>
                    <a:pt x="4062" y="3337"/>
                    <a:pt x="3895" y="3171"/>
                  </a:cubicBezTo>
                  <a:cubicBezTo>
                    <a:pt x="3811" y="3071"/>
                    <a:pt x="3695" y="3021"/>
                    <a:pt x="3578" y="3021"/>
                  </a:cubicBezTo>
                  <a:cubicBezTo>
                    <a:pt x="3461" y="3021"/>
                    <a:pt x="3344" y="3071"/>
                    <a:pt x="3261" y="3171"/>
                  </a:cubicBezTo>
                  <a:cubicBezTo>
                    <a:pt x="3021" y="3380"/>
                    <a:pt x="2674" y="3509"/>
                    <a:pt x="2340" y="3509"/>
                  </a:cubicBezTo>
                  <a:cubicBezTo>
                    <a:pt x="2302" y="3509"/>
                    <a:pt x="2264" y="3508"/>
                    <a:pt x="2227" y="3504"/>
                  </a:cubicBezTo>
                  <a:cubicBezTo>
                    <a:pt x="1927" y="3471"/>
                    <a:pt x="1627" y="3337"/>
                    <a:pt x="1460" y="3104"/>
                  </a:cubicBezTo>
                  <a:cubicBezTo>
                    <a:pt x="1326" y="2937"/>
                    <a:pt x="1260" y="2737"/>
                    <a:pt x="1260" y="2537"/>
                  </a:cubicBezTo>
                  <a:lnTo>
                    <a:pt x="4062" y="2537"/>
                  </a:lnTo>
                  <a:cubicBezTo>
                    <a:pt x="4295" y="2537"/>
                    <a:pt x="4495" y="2403"/>
                    <a:pt x="4562" y="2170"/>
                  </a:cubicBezTo>
                  <a:cubicBezTo>
                    <a:pt x="4595" y="2137"/>
                    <a:pt x="4595" y="2137"/>
                    <a:pt x="4562" y="2103"/>
                  </a:cubicBezTo>
                  <a:lnTo>
                    <a:pt x="4562" y="2037"/>
                  </a:lnTo>
                  <a:cubicBezTo>
                    <a:pt x="4792" y="986"/>
                    <a:pt x="3956" y="1"/>
                    <a:pt x="2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17;p43"/>
            <p:cNvSpPr/>
            <p:nvPr/>
          </p:nvSpPr>
          <p:spPr>
            <a:xfrm>
              <a:off x="7606746" y="1867651"/>
              <a:ext cx="82414" cy="83783"/>
            </a:xfrm>
            <a:custGeom>
              <a:avLst/>
              <a:gdLst/>
              <a:ahLst/>
              <a:cxnLst/>
              <a:rect l="l" t="t" r="r" b="b"/>
              <a:pathLst>
                <a:path w="4333" h="4405" extrusionOk="0">
                  <a:moveTo>
                    <a:pt x="2623" y="1"/>
                  </a:moveTo>
                  <a:cubicBezTo>
                    <a:pt x="2605" y="1"/>
                    <a:pt x="2587" y="1"/>
                    <a:pt x="2569" y="2"/>
                  </a:cubicBezTo>
                  <a:cubicBezTo>
                    <a:pt x="2235" y="2"/>
                    <a:pt x="1902" y="102"/>
                    <a:pt x="1601" y="269"/>
                  </a:cubicBezTo>
                  <a:cubicBezTo>
                    <a:pt x="1535" y="102"/>
                    <a:pt x="1401" y="2"/>
                    <a:pt x="1235" y="2"/>
                  </a:cubicBezTo>
                  <a:cubicBezTo>
                    <a:pt x="968" y="35"/>
                    <a:pt x="734" y="202"/>
                    <a:pt x="667" y="469"/>
                  </a:cubicBezTo>
                  <a:lnTo>
                    <a:pt x="434" y="1836"/>
                  </a:lnTo>
                  <a:lnTo>
                    <a:pt x="67" y="3938"/>
                  </a:lnTo>
                  <a:cubicBezTo>
                    <a:pt x="0" y="4171"/>
                    <a:pt x="200" y="4405"/>
                    <a:pt x="434" y="4405"/>
                  </a:cubicBezTo>
                  <a:cubicBezTo>
                    <a:pt x="734" y="4405"/>
                    <a:pt x="934" y="4205"/>
                    <a:pt x="1001" y="3938"/>
                  </a:cubicBezTo>
                  <a:lnTo>
                    <a:pt x="1368" y="1836"/>
                  </a:lnTo>
                  <a:cubicBezTo>
                    <a:pt x="1468" y="1336"/>
                    <a:pt x="1902" y="969"/>
                    <a:pt x="2435" y="936"/>
                  </a:cubicBezTo>
                  <a:cubicBezTo>
                    <a:pt x="2902" y="936"/>
                    <a:pt x="3269" y="1369"/>
                    <a:pt x="3169" y="1836"/>
                  </a:cubicBezTo>
                  <a:lnTo>
                    <a:pt x="2802" y="3938"/>
                  </a:lnTo>
                  <a:cubicBezTo>
                    <a:pt x="2736" y="4171"/>
                    <a:pt x="2936" y="4405"/>
                    <a:pt x="3203" y="4405"/>
                  </a:cubicBezTo>
                  <a:cubicBezTo>
                    <a:pt x="3469" y="4405"/>
                    <a:pt x="3703" y="4205"/>
                    <a:pt x="3736" y="3938"/>
                  </a:cubicBezTo>
                  <a:lnTo>
                    <a:pt x="4103" y="1836"/>
                  </a:lnTo>
                  <a:cubicBezTo>
                    <a:pt x="4333" y="886"/>
                    <a:pt x="3597" y="1"/>
                    <a:pt x="2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18;p43"/>
            <p:cNvSpPr/>
            <p:nvPr/>
          </p:nvSpPr>
          <p:spPr>
            <a:xfrm>
              <a:off x="7703805" y="1868222"/>
              <a:ext cx="90041" cy="113683"/>
            </a:xfrm>
            <a:custGeom>
              <a:avLst/>
              <a:gdLst/>
              <a:ahLst/>
              <a:cxnLst/>
              <a:rect l="l" t="t" r="r" b="b"/>
              <a:pathLst>
                <a:path w="4734" h="5977" extrusionOk="0">
                  <a:moveTo>
                    <a:pt x="2469" y="939"/>
                  </a:moveTo>
                  <a:cubicBezTo>
                    <a:pt x="2770" y="939"/>
                    <a:pt x="3036" y="1073"/>
                    <a:pt x="3203" y="1306"/>
                  </a:cubicBezTo>
                  <a:cubicBezTo>
                    <a:pt x="3403" y="1573"/>
                    <a:pt x="3470" y="1906"/>
                    <a:pt x="3437" y="2207"/>
                  </a:cubicBezTo>
                  <a:cubicBezTo>
                    <a:pt x="3370" y="2574"/>
                    <a:pt x="3170" y="2874"/>
                    <a:pt x="2903" y="3107"/>
                  </a:cubicBezTo>
                  <a:cubicBezTo>
                    <a:pt x="2670" y="3341"/>
                    <a:pt x="2336" y="3474"/>
                    <a:pt x="2002" y="3508"/>
                  </a:cubicBezTo>
                  <a:cubicBezTo>
                    <a:pt x="1702" y="3508"/>
                    <a:pt x="1435" y="3374"/>
                    <a:pt x="1235" y="3141"/>
                  </a:cubicBezTo>
                  <a:cubicBezTo>
                    <a:pt x="1068" y="2874"/>
                    <a:pt x="1002" y="2540"/>
                    <a:pt x="1068" y="2207"/>
                  </a:cubicBezTo>
                  <a:cubicBezTo>
                    <a:pt x="1135" y="1873"/>
                    <a:pt x="1302" y="1540"/>
                    <a:pt x="1569" y="1306"/>
                  </a:cubicBezTo>
                  <a:cubicBezTo>
                    <a:pt x="1802" y="1073"/>
                    <a:pt x="2136" y="939"/>
                    <a:pt x="2469" y="939"/>
                  </a:cubicBezTo>
                  <a:close/>
                  <a:moveTo>
                    <a:pt x="2757" y="0"/>
                  </a:moveTo>
                  <a:cubicBezTo>
                    <a:pt x="2717" y="0"/>
                    <a:pt x="2677" y="2"/>
                    <a:pt x="2636" y="5"/>
                  </a:cubicBezTo>
                  <a:cubicBezTo>
                    <a:pt x="2036" y="5"/>
                    <a:pt x="1469" y="239"/>
                    <a:pt x="1002" y="672"/>
                  </a:cubicBezTo>
                  <a:cubicBezTo>
                    <a:pt x="535" y="1073"/>
                    <a:pt x="234" y="1606"/>
                    <a:pt x="134" y="2207"/>
                  </a:cubicBezTo>
                  <a:cubicBezTo>
                    <a:pt x="1" y="2774"/>
                    <a:pt x="134" y="3341"/>
                    <a:pt x="468" y="3774"/>
                  </a:cubicBezTo>
                  <a:cubicBezTo>
                    <a:pt x="802" y="4208"/>
                    <a:pt x="1302" y="4442"/>
                    <a:pt x="1836" y="4442"/>
                  </a:cubicBezTo>
                  <a:cubicBezTo>
                    <a:pt x="2269" y="4442"/>
                    <a:pt x="2703" y="4308"/>
                    <a:pt x="3070" y="4075"/>
                  </a:cubicBezTo>
                  <a:lnTo>
                    <a:pt x="3070" y="4075"/>
                  </a:lnTo>
                  <a:cubicBezTo>
                    <a:pt x="2870" y="4642"/>
                    <a:pt x="2336" y="5009"/>
                    <a:pt x="1736" y="5042"/>
                  </a:cubicBezTo>
                  <a:cubicBezTo>
                    <a:pt x="1569" y="5042"/>
                    <a:pt x="1402" y="5009"/>
                    <a:pt x="1235" y="4909"/>
                  </a:cubicBezTo>
                  <a:cubicBezTo>
                    <a:pt x="1174" y="4882"/>
                    <a:pt x="1109" y="4870"/>
                    <a:pt x="1043" y="4870"/>
                  </a:cubicBezTo>
                  <a:cubicBezTo>
                    <a:pt x="856" y="4870"/>
                    <a:pt x="667" y="4970"/>
                    <a:pt x="568" y="5142"/>
                  </a:cubicBezTo>
                  <a:cubicBezTo>
                    <a:pt x="401" y="5342"/>
                    <a:pt x="468" y="5642"/>
                    <a:pt x="668" y="5776"/>
                  </a:cubicBezTo>
                  <a:cubicBezTo>
                    <a:pt x="968" y="5909"/>
                    <a:pt x="1269" y="5976"/>
                    <a:pt x="1569" y="5976"/>
                  </a:cubicBezTo>
                  <a:cubicBezTo>
                    <a:pt x="2803" y="5943"/>
                    <a:pt x="3837" y="5042"/>
                    <a:pt x="4071" y="3841"/>
                  </a:cubicBezTo>
                  <a:lnTo>
                    <a:pt x="4371" y="2207"/>
                  </a:lnTo>
                  <a:lnTo>
                    <a:pt x="4671" y="472"/>
                  </a:lnTo>
                  <a:cubicBezTo>
                    <a:pt x="4733" y="222"/>
                    <a:pt x="4562" y="2"/>
                    <a:pt x="4349" y="2"/>
                  </a:cubicBezTo>
                  <a:cubicBezTo>
                    <a:pt x="4334" y="2"/>
                    <a:pt x="4319" y="3"/>
                    <a:pt x="4304" y="5"/>
                  </a:cubicBezTo>
                  <a:cubicBezTo>
                    <a:pt x="4037" y="5"/>
                    <a:pt x="3837" y="139"/>
                    <a:pt x="3770" y="372"/>
                  </a:cubicBezTo>
                  <a:cubicBezTo>
                    <a:pt x="3470" y="132"/>
                    <a:pt x="3117" y="0"/>
                    <a:pt x="2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19;p43"/>
            <p:cNvSpPr/>
            <p:nvPr/>
          </p:nvSpPr>
          <p:spPr>
            <a:xfrm>
              <a:off x="7812485" y="1867613"/>
              <a:ext cx="91695" cy="84030"/>
            </a:xfrm>
            <a:custGeom>
              <a:avLst/>
              <a:gdLst/>
              <a:ahLst/>
              <a:cxnLst/>
              <a:rect l="l" t="t" r="r" b="b"/>
              <a:pathLst>
                <a:path w="4821" h="4418" extrusionOk="0">
                  <a:moveTo>
                    <a:pt x="2759" y="869"/>
                  </a:moveTo>
                  <a:cubicBezTo>
                    <a:pt x="3296" y="869"/>
                    <a:pt x="3731" y="1260"/>
                    <a:pt x="3827" y="1805"/>
                  </a:cubicBezTo>
                  <a:lnTo>
                    <a:pt x="1325" y="1805"/>
                  </a:lnTo>
                  <a:lnTo>
                    <a:pt x="1325" y="1772"/>
                  </a:lnTo>
                  <a:cubicBezTo>
                    <a:pt x="1559" y="1238"/>
                    <a:pt x="2093" y="871"/>
                    <a:pt x="2693" y="871"/>
                  </a:cubicBezTo>
                  <a:cubicBezTo>
                    <a:pt x="2715" y="870"/>
                    <a:pt x="2737" y="869"/>
                    <a:pt x="2759" y="869"/>
                  </a:cubicBezTo>
                  <a:close/>
                  <a:moveTo>
                    <a:pt x="2930" y="1"/>
                  </a:moveTo>
                  <a:cubicBezTo>
                    <a:pt x="2896" y="1"/>
                    <a:pt x="2861" y="2"/>
                    <a:pt x="2826" y="4"/>
                  </a:cubicBezTo>
                  <a:cubicBezTo>
                    <a:pt x="1592" y="70"/>
                    <a:pt x="558" y="971"/>
                    <a:pt x="325" y="2205"/>
                  </a:cubicBezTo>
                  <a:cubicBezTo>
                    <a:pt x="0" y="3308"/>
                    <a:pt x="842" y="4410"/>
                    <a:pt x="1961" y="4410"/>
                  </a:cubicBezTo>
                  <a:cubicBezTo>
                    <a:pt x="1994" y="4410"/>
                    <a:pt x="2026" y="4409"/>
                    <a:pt x="2059" y="4407"/>
                  </a:cubicBezTo>
                  <a:cubicBezTo>
                    <a:pt x="2127" y="4414"/>
                    <a:pt x="2195" y="4417"/>
                    <a:pt x="2263" y="4417"/>
                  </a:cubicBezTo>
                  <a:cubicBezTo>
                    <a:pt x="2860" y="4417"/>
                    <a:pt x="3441" y="4159"/>
                    <a:pt x="3860" y="3740"/>
                  </a:cubicBezTo>
                  <a:cubicBezTo>
                    <a:pt x="4061" y="3606"/>
                    <a:pt x="4061" y="3339"/>
                    <a:pt x="3927" y="3173"/>
                  </a:cubicBezTo>
                  <a:cubicBezTo>
                    <a:pt x="3844" y="3073"/>
                    <a:pt x="3727" y="3023"/>
                    <a:pt x="3610" y="3023"/>
                  </a:cubicBezTo>
                  <a:cubicBezTo>
                    <a:pt x="3494" y="3023"/>
                    <a:pt x="3377" y="3073"/>
                    <a:pt x="3293" y="3173"/>
                  </a:cubicBezTo>
                  <a:cubicBezTo>
                    <a:pt x="3024" y="3382"/>
                    <a:pt x="2700" y="3511"/>
                    <a:pt x="2347" y="3511"/>
                  </a:cubicBezTo>
                  <a:cubicBezTo>
                    <a:pt x="2307" y="3511"/>
                    <a:pt x="2267" y="3510"/>
                    <a:pt x="2226" y="3506"/>
                  </a:cubicBezTo>
                  <a:cubicBezTo>
                    <a:pt x="1926" y="3473"/>
                    <a:pt x="1659" y="3339"/>
                    <a:pt x="1459" y="3106"/>
                  </a:cubicBezTo>
                  <a:cubicBezTo>
                    <a:pt x="1325" y="2939"/>
                    <a:pt x="1259" y="2739"/>
                    <a:pt x="1259" y="2539"/>
                  </a:cubicBezTo>
                  <a:lnTo>
                    <a:pt x="4061" y="2539"/>
                  </a:lnTo>
                  <a:cubicBezTo>
                    <a:pt x="4294" y="2539"/>
                    <a:pt x="4528" y="2405"/>
                    <a:pt x="4594" y="2172"/>
                  </a:cubicBezTo>
                  <a:cubicBezTo>
                    <a:pt x="4594" y="2139"/>
                    <a:pt x="4594" y="2139"/>
                    <a:pt x="4594" y="2105"/>
                  </a:cubicBezTo>
                  <a:lnTo>
                    <a:pt x="4594" y="2039"/>
                  </a:lnTo>
                  <a:cubicBezTo>
                    <a:pt x="4821" y="1004"/>
                    <a:pt x="4013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20;p43"/>
            <p:cNvSpPr/>
            <p:nvPr/>
          </p:nvSpPr>
          <p:spPr>
            <a:xfrm>
              <a:off x="6948806" y="3417020"/>
              <a:ext cx="678253" cy="723293"/>
            </a:xfrm>
            <a:custGeom>
              <a:avLst/>
              <a:gdLst/>
              <a:ahLst/>
              <a:cxnLst/>
              <a:rect l="l" t="t" r="r" b="b"/>
              <a:pathLst>
                <a:path w="35660" h="38028" extrusionOk="0">
                  <a:moveTo>
                    <a:pt x="9541" y="0"/>
                  </a:moveTo>
                  <a:lnTo>
                    <a:pt x="9441" y="400"/>
                  </a:lnTo>
                  <a:lnTo>
                    <a:pt x="9374" y="634"/>
                  </a:lnTo>
                  <a:cubicBezTo>
                    <a:pt x="8340" y="4904"/>
                    <a:pt x="2369" y="28854"/>
                    <a:pt x="1" y="38027"/>
                  </a:cubicBezTo>
                  <a:lnTo>
                    <a:pt x="25986" y="38027"/>
                  </a:lnTo>
                  <a:cubicBezTo>
                    <a:pt x="27454" y="32357"/>
                    <a:pt x="30489" y="20348"/>
                    <a:pt x="32791" y="11342"/>
                  </a:cubicBezTo>
                  <a:lnTo>
                    <a:pt x="33091" y="10141"/>
                  </a:lnTo>
                  <a:cubicBezTo>
                    <a:pt x="34459" y="4737"/>
                    <a:pt x="35526" y="634"/>
                    <a:pt x="35660" y="67"/>
                  </a:cubicBezTo>
                  <a:lnTo>
                    <a:pt x="35660" y="0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21;p43"/>
            <p:cNvSpPr/>
            <p:nvPr/>
          </p:nvSpPr>
          <p:spPr>
            <a:xfrm>
              <a:off x="6946277" y="3417020"/>
              <a:ext cx="680783" cy="723920"/>
            </a:xfrm>
            <a:custGeom>
              <a:avLst/>
              <a:gdLst/>
              <a:ahLst/>
              <a:cxnLst/>
              <a:rect l="l" t="t" r="r" b="b"/>
              <a:pathLst>
                <a:path w="35793" h="38061" extrusionOk="0">
                  <a:moveTo>
                    <a:pt x="35793" y="0"/>
                  </a:moveTo>
                  <a:lnTo>
                    <a:pt x="9674" y="33"/>
                  </a:lnTo>
                  <a:lnTo>
                    <a:pt x="9574" y="434"/>
                  </a:lnTo>
                  <a:lnTo>
                    <a:pt x="9507" y="667"/>
                  </a:lnTo>
                  <a:lnTo>
                    <a:pt x="1" y="38061"/>
                  </a:lnTo>
                  <a:lnTo>
                    <a:pt x="27087" y="38061"/>
                  </a:lnTo>
                  <a:lnTo>
                    <a:pt x="33124" y="11742"/>
                  </a:lnTo>
                  <a:lnTo>
                    <a:pt x="33424" y="10508"/>
                  </a:lnTo>
                  <a:lnTo>
                    <a:pt x="35793" y="67"/>
                  </a:lnTo>
                  <a:lnTo>
                    <a:pt x="35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22;p43"/>
            <p:cNvSpPr/>
            <p:nvPr/>
          </p:nvSpPr>
          <p:spPr>
            <a:xfrm>
              <a:off x="7146766" y="3417020"/>
              <a:ext cx="732803" cy="723920"/>
            </a:xfrm>
            <a:custGeom>
              <a:avLst/>
              <a:gdLst/>
              <a:ahLst/>
              <a:cxnLst/>
              <a:rect l="l" t="t" r="r" b="b"/>
              <a:pathLst>
                <a:path w="38528" h="38061" extrusionOk="0">
                  <a:moveTo>
                    <a:pt x="0" y="0"/>
                  </a:moveTo>
                  <a:cubicBezTo>
                    <a:pt x="0" y="33"/>
                    <a:pt x="0" y="33"/>
                    <a:pt x="0" y="133"/>
                  </a:cubicBezTo>
                  <a:cubicBezTo>
                    <a:pt x="0" y="234"/>
                    <a:pt x="34" y="367"/>
                    <a:pt x="34" y="567"/>
                  </a:cubicBezTo>
                  <a:cubicBezTo>
                    <a:pt x="67" y="834"/>
                    <a:pt x="100" y="1201"/>
                    <a:pt x="134" y="1601"/>
                  </a:cubicBezTo>
                  <a:cubicBezTo>
                    <a:pt x="134" y="1601"/>
                    <a:pt x="134" y="1635"/>
                    <a:pt x="134" y="1635"/>
                  </a:cubicBezTo>
                  <a:cubicBezTo>
                    <a:pt x="134" y="1868"/>
                    <a:pt x="167" y="2102"/>
                    <a:pt x="201" y="2368"/>
                  </a:cubicBezTo>
                  <a:cubicBezTo>
                    <a:pt x="234" y="2802"/>
                    <a:pt x="267" y="3302"/>
                    <a:pt x="334" y="3836"/>
                  </a:cubicBezTo>
                  <a:cubicBezTo>
                    <a:pt x="334" y="4003"/>
                    <a:pt x="367" y="4203"/>
                    <a:pt x="401" y="4370"/>
                  </a:cubicBezTo>
                  <a:cubicBezTo>
                    <a:pt x="401" y="4403"/>
                    <a:pt x="401" y="4437"/>
                    <a:pt x="401" y="4470"/>
                  </a:cubicBezTo>
                  <a:lnTo>
                    <a:pt x="434" y="4804"/>
                  </a:lnTo>
                  <a:cubicBezTo>
                    <a:pt x="434" y="4970"/>
                    <a:pt x="467" y="5104"/>
                    <a:pt x="467" y="5271"/>
                  </a:cubicBezTo>
                  <a:cubicBezTo>
                    <a:pt x="501" y="5471"/>
                    <a:pt x="534" y="5671"/>
                    <a:pt x="534" y="5871"/>
                  </a:cubicBezTo>
                  <a:cubicBezTo>
                    <a:pt x="601" y="6238"/>
                    <a:pt x="634" y="6638"/>
                    <a:pt x="701" y="7072"/>
                  </a:cubicBezTo>
                  <a:lnTo>
                    <a:pt x="734" y="7472"/>
                  </a:lnTo>
                  <a:cubicBezTo>
                    <a:pt x="801" y="8073"/>
                    <a:pt x="901" y="8640"/>
                    <a:pt x="968" y="9240"/>
                  </a:cubicBezTo>
                  <a:cubicBezTo>
                    <a:pt x="1034" y="9507"/>
                    <a:pt x="1068" y="9774"/>
                    <a:pt x="1101" y="10041"/>
                  </a:cubicBezTo>
                  <a:lnTo>
                    <a:pt x="1235" y="10941"/>
                  </a:lnTo>
                  <a:lnTo>
                    <a:pt x="1301" y="11275"/>
                  </a:lnTo>
                  <a:cubicBezTo>
                    <a:pt x="1468" y="12376"/>
                    <a:pt x="1668" y="13543"/>
                    <a:pt x="1902" y="14711"/>
                  </a:cubicBezTo>
                  <a:cubicBezTo>
                    <a:pt x="1935" y="14877"/>
                    <a:pt x="1968" y="15044"/>
                    <a:pt x="2002" y="15211"/>
                  </a:cubicBezTo>
                  <a:cubicBezTo>
                    <a:pt x="2102" y="15678"/>
                    <a:pt x="2169" y="16145"/>
                    <a:pt x="2269" y="16645"/>
                  </a:cubicBezTo>
                  <a:cubicBezTo>
                    <a:pt x="2335" y="16879"/>
                    <a:pt x="2402" y="17112"/>
                    <a:pt x="2435" y="17346"/>
                  </a:cubicBezTo>
                  <a:cubicBezTo>
                    <a:pt x="2469" y="17546"/>
                    <a:pt x="2536" y="17746"/>
                    <a:pt x="2569" y="17980"/>
                  </a:cubicBezTo>
                  <a:cubicBezTo>
                    <a:pt x="2802" y="18980"/>
                    <a:pt x="3069" y="20014"/>
                    <a:pt x="3336" y="21015"/>
                  </a:cubicBezTo>
                  <a:cubicBezTo>
                    <a:pt x="3403" y="21249"/>
                    <a:pt x="3470" y="21415"/>
                    <a:pt x="3536" y="21649"/>
                  </a:cubicBezTo>
                  <a:cubicBezTo>
                    <a:pt x="3603" y="21882"/>
                    <a:pt x="3670" y="22116"/>
                    <a:pt x="3736" y="22349"/>
                  </a:cubicBezTo>
                  <a:cubicBezTo>
                    <a:pt x="3836" y="22683"/>
                    <a:pt x="3937" y="23083"/>
                    <a:pt x="4037" y="23350"/>
                  </a:cubicBezTo>
                  <a:cubicBezTo>
                    <a:pt x="4137" y="23650"/>
                    <a:pt x="4237" y="23917"/>
                    <a:pt x="4337" y="24184"/>
                  </a:cubicBezTo>
                  <a:cubicBezTo>
                    <a:pt x="4337" y="24284"/>
                    <a:pt x="4404" y="24384"/>
                    <a:pt x="4404" y="24484"/>
                  </a:cubicBezTo>
                  <a:cubicBezTo>
                    <a:pt x="4437" y="24551"/>
                    <a:pt x="4470" y="24651"/>
                    <a:pt x="4504" y="24718"/>
                  </a:cubicBezTo>
                  <a:lnTo>
                    <a:pt x="4537" y="24718"/>
                  </a:lnTo>
                  <a:lnTo>
                    <a:pt x="4637" y="24751"/>
                  </a:lnTo>
                  <a:lnTo>
                    <a:pt x="4737" y="24784"/>
                  </a:lnTo>
                  <a:lnTo>
                    <a:pt x="4804" y="24818"/>
                  </a:lnTo>
                  <a:cubicBezTo>
                    <a:pt x="5004" y="24885"/>
                    <a:pt x="5237" y="24985"/>
                    <a:pt x="5571" y="25151"/>
                  </a:cubicBezTo>
                  <a:lnTo>
                    <a:pt x="6071" y="25318"/>
                  </a:lnTo>
                  <a:cubicBezTo>
                    <a:pt x="6238" y="25418"/>
                    <a:pt x="6438" y="25485"/>
                    <a:pt x="6638" y="25585"/>
                  </a:cubicBezTo>
                  <a:lnTo>
                    <a:pt x="6939" y="25718"/>
                  </a:lnTo>
                  <a:lnTo>
                    <a:pt x="6972" y="25752"/>
                  </a:lnTo>
                  <a:lnTo>
                    <a:pt x="7239" y="25885"/>
                  </a:lnTo>
                  <a:lnTo>
                    <a:pt x="7839" y="26152"/>
                  </a:lnTo>
                  <a:cubicBezTo>
                    <a:pt x="8240" y="26352"/>
                    <a:pt x="8673" y="26552"/>
                    <a:pt x="9140" y="26819"/>
                  </a:cubicBezTo>
                  <a:lnTo>
                    <a:pt x="9841" y="27186"/>
                  </a:lnTo>
                  <a:lnTo>
                    <a:pt x="10208" y="27386"/>
                  </a:lnTo>
                  <a:cubicBezTo>
                    <a:pt x="10608" y="27586"/>
                    <a:pt x="10975" y="27820"/>
                    <a:pt x="11409" y="28053"/>
                  </a:cubicBezTo>
                  <a:lnTo>
                    <a:pt x="11675" y="28220"/>
                  </a:lnTo>
                  <a:lnTo>
                    <a:pt x="11709" y="28220"/>
                  </a:lnTo>
                  <a:lnTo>
                    <a:pt x="12009" y="28387"/>
                  </a:lnTo>
                  <a:lnTo>
                    <a:pt x="12242" y="28520"/>
                  </a:lnTo>
                  <a:lnTo>
                    <a:pt x="12242" y="28687"/>
                  </a:lnTo>
                  <a:cubicBezTo>
                    <a:pt x="12242" y="28687"/>
                    <a:pt x="12242" y="28754"/>
                    <a:pt x="12242" y="28787"/>
                  </a:cubicBezTo>
                  <a:cubicBezTo>
                    <a:pt x="12242" y="28821"/>
                    <a:pt x="12242" y="28854"/>
                    <a:pt x="12242" y="28887"/>
                  </a:cubicBezTo>
                  <a:lnTo>
                    <a:pt x="12242" y="29221"/>
                  </a:lnTo>
                  <a:cubicBezTo>
                    <a:pt x="12242" y="29321"/>
                    <a:pt x="12209" y="29354"/>
                    <a:pt x="12242" y="29488"/>
                  </a:cubicBezTo>
                  <a:cubicBezTo>
                    <a:pt x="12276" y="29655"/>
                    <a:pt x="12276" y="29788"/>
                    <a:pt x="12276" y="29988"/>
                  </a:cubicBezTo>
                  <a:lnTo>
                    <a:pt x="12276" y="30155"/>
                  </a:lnTo>
                  <a:cubicBezTo>
                    <a:pt x="12276" y="30188"/>
                    <a:pt x="12276" y="30222"/>
                    <a:pt x="12276" y="30255"/>
                  </a:cubicBezTo>
                  <a:lnTo>
                    <a:pt x="12276" y="30689"/>
                  </a:lnTo>
                  <a:cubicBezTo>
                    <a:pt x="12276" y="30722"/>
                    <a:pt x="12276" y="30755"/>
                    <a:pt x="12276" y="30789"/>
                  </a:cubicBezTo>
                  <a:lnTo>
                    <a:pt x="12276" y="30989"/>
                  </a:lnTo>
                  <a:lnTo>
                    <a:pt x="12276" y="31022"/>
                  </a:lnTo>
                  <a:lnTo>
                    <a:pt x="12276" y="31189"/>
                  </a:lnTo>
                  <a:lnTo>
                    <a:pt x="12276" y="31623"/>
                  </a:lnTo>
                  <a:cubicBezTo>
                    <a:pt x="12276" y="31890"/>
                    <a:pt x="12309" y="32223"/>
                    <a:pt x="12309" y="32557"/>
                  </a:cubicBezTo>
                  <a:lnTo>
                    <a:pt x="12309" y="32790"/>
                  </a:lnTo>
                  <a:cubicBezTo>
                    <a:pt x="12309" y="32990"/>
                    <a:pt x="12276" y="33190"/>
                    <a:pt x="12309" y="33357"/>
                  </a:cubicBezTo>
                  <a:cubicBezTo>
                    <a:pt x="12343" y="33557"/>
                    <a:pt x="12343" y="33758"/>
                    <a:pt x="12343" y="33924"/>
                  </a:cubicBezTo>
                  <a:lnTo>
                    <a:pt x="12343" y="34425"/>
                  </a:lnTo>
                  <a:lnTo>
                    <a:pt x="12343" y="34792"/>
                  </a:lnTo>
                  <a:cubicBezTo>
                    <a:pt x="12343" y="34958"/>
                    <a:pt x="12343" y="35159"/>
                    <a:pt x="12343" y="35359"/>
                  </a:cubicBezTo>
                  <a:cubicBezTo>
                    <a:pt x="12376" y="35859"/>
                    <a:pt x="12409" y="36359"/>
                    <a:pt x="12409" y="36893"/>
                  </a:cubicBezTo>
                  <a:cubicBezTo>
                    <a:pt x="12409" y="37260"/>
                    <a:pt x="12443" y="37660"/>
                    <a:pt x="12443" y="38061"/>
                  </a:cubicBezTo>
                  <a:lnTo>
                    <a:pt x="38528" y="38061"/>
                  </a:lnTo>
                  <a:cubicBezTo>
                    <a:pt x="38461" y="37027"/>
                    <a:pt x="38361" y="36026"/>
                    <a:pt x="38294" y="35025"/>
                  </a:cubicBezTo>
                  <a:cubicBezTo>
                    <a:pt x="38228" y="33891"/>
                    <a:pt x="38128" y="32757"/>
                    <a:pt x="38061" y="31656"/>
                  </a:cubicBezTo>
                  <a:lnTo>
                    <a:pt x="38061" y="31456"/>
                  </a:lnTo>
                  <a:cubicBezTo>
                    <a:pt x="37727" y="27119"/>
                    <a:pt x="37394" y="22916"/>
                    <a:pt x="37094" y="19047"/>
                  </a:cubicBezTo>
                  <a:cubicBezTo>
                    <a:pt x="36960" y="17613"/>
                    <a:pt x="36860" y="16178"/>
                    <a:pt x="36760" y="14844"/>
                  </a:cubicBezTo>
                  <a:cubicBezTo>
                    <a:pt x="36727" y="14611"/>
                    <a:pt x="36693" y="14377"/>
                    <a:pt x="36693" y="14144"/>
                  </a:cubicBezTo>
                  <a:cubicBezTo>
                    <a:pt x="36660" y="13543"/>
                    <a:pt x="36593" y="12943"/>
                    <a:pt x="36560" y="12376"/>
                  </a:cubicBezTo>
                  <a:cubicBezTo>
                    <a:pt x="36493" y="11375"/>
                    <a:pt x="36393" y="10408"/>
                    <a:pt x="36326" y="9507"/>
                  </a:cubicBezTo>
                  <a:cubicBezTo>
                    <a:pt x="36326" y="9273"/>
                    <a:pt x="36293" y="9007"/>
                    <a:pt x="36293" y="8773"/>
                  </a:cubicBezTo>
                  <a:cubicBezTo>
                    <a:pt x="36126" y="7005"/>
                    <a:pt x="36026" y="5437"/>
                    <a:pt x="35926" y="4170"/>
                  </a:cubicBezTo>
                  <a:cubicBezTo>
                    <a:pt x="35893" y="3903"/>
                    <a:pt x="35859" y="3669"/>
                    <a:pt x="35859" y="3469"/>
                  </a:cubicBezTo>
                  <a:cubicBezTo>
                    <a:pt x="35693" y="1268"/>
                    <a:pt x="35592" y="0"/>
                    <a:pt x="35592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23;p43"/>
            <p:cNvSpPr/>
            <p:nvPr/>
          </p:nvSpPr>
          <p:spPr>
            <a:xfrm>
              <a:off x="7146766" y="3417648"/>
              <a:ext cx="796881" cy="723293"/>
            </a:xfrm>
            <a:custGeom>
              <a:avLst/>
              <a:gdLst/>
              <a:ahLst/>
              <a:cxnLst/>
              <a:rect l="l" t="t" r="r" b="b"/>
              <a:pathLst>
                <a:path w="41897" h="38028" extrusionOk="0">
                  <a:moveTo>
                    <a:pt x="0" y="0"/>
                  </a:moveTo>
                  <a:cubicBezTo>
                    <a:pt x="0" y="0"/>
                    <a:pt x="0" y="34"/>
                    <a:pt x="0" y="134"/>
                  </a:cubicBezTo>
                  <a:cubicBezTo>
                    <a:pt x="34" y="234"/>
                    <a:pt x="34" y="367"/>
                    <a:pt x="34" y="534"/>
                  </a:cubicBezTo>
                  <a:cubicBezTo>
                    <a:pt x="67" y="801"/>
                    <a:pt x="100" y="1168"/>
                    <a:pt x="134" y="1568"/>
                  </a:cubicBezTo>
                  <a:cubicBezTo>
                    <a:pt x="134" y="1602"/>
                    <a:pt x="134" y="1602"/>
                    <a:pt x="134" y="1602"/>
                  </a:cubicBezTo>
                  <a:cubicBezTo>
                    <a:pt x="134" y="1835"/>
                    <a:pt x="167" y="2069"/>
                    <a:pt x="201" y="2335"/>
                  </a:cubicBezTo>
                  <a:cubicBezTo>
                    <a:pt x="234" y="2769"/>
                    <a:pt x="267" y="3269"/>
                    <a:pt x="334" y="3803"/>
                  </a:cubicBezTo>
                  <a:cubicBezTo>
                    <a:pt x="334" y="3970"/>
                    <a:pt x="367" y="4170"/>
                    <a:pt x="401" y="4370"/>
                  </a:cubicBezTo>
                  <a:cubicBezTo>
                    <a:pt x="401" y="4370"/>
                    <a:pt x="401" y="4404"/>
                    <a:pt x="401" y="4437"/>
                  </a:cubicBezTo>
                  <a:lnTo>
                    <a:pt x="434" y="4771"/>
                  </a:lnTo>
                  <a:cubicBezTo>
                    <a:pt x="434" y="4937"/>
                    <a:pt x="467" y="5071"/>
                    <a:pt x="467" y="5238"/>
                  </a:cubicBezTo>
                  <a:cubicBezTo>
                    <a:pt x="501" y="5438"/>
                    <a:pt x="534" y="5638"/>
                    <a:pt x="534" y="5838"/>
                  </a:cubicBezTo>
                  <a:cubicBezTo>
                    <a:pt x="601" y="6205"/>
                    <a:pt x="634" y="6639"/>
                    <a:pt x="701" y="7039"/>
                  </a:cubicBezTo>
                  <a:lnTo>
                    <a:pt x="734" y="7472"/>
                  </a:lnTo>
                  <a:cubicBezTo>
                    <a:pt x="801" y="8040"/>
                    <a:pt x="901" y="8640"/>
                    <a:pt x="968" y="9240"/>
                  </a:cubicBezTo>
                  <a:cubicBezTo>
                    <a:pt x="1034" y="9507"/>
                    <a:pt x="1068" y="9774"/>
                    <a:pt x="1101" y="10008"/>
                  </a:cubicBezTo>
                  <a:lnTo>
                    <a:pt x="1235" y="10908"/>
                  </a:lnTo>
                  <a:cubicBezTo>
                    <a:pt x="1468" y="12309"/>
                    <a:pt x="1702" y="13744"/>
                    <a:pt x="2002" y="15211"/>
                  </a:cubicBezTo>
                  <a:cubicBezTo>
                    <a:pt x="2102" y="15645"/>
                    <a:pt x="2202" y="16112"/>
                    <a:pt x="2269" y="16579"/>
                  </a:cubicBezTo>
                  <a:cubicBezTo>
                    <a:pt x="2335" y="16846"/>
                    <a:pt x="2402" y="17079"/>
                    <a:pt x="2435" y="17313"/>
                  </a:cubicBezTo>
                  <a:cubicBezTo>
                    <a:pt x="2469" y="17513"/>
                    <a:pt x="2536" y="17713"/>
                    <a:pt x="2569" y="17947"/>
                  </a:cubicBezTo>
                  <a:cubicBezTo>
                    <a:pt x="2802" y="18947"/>
                    <a:pt x="3069" y="19981"/>
                    <a:pt x="3336" y="20982"/>
                  </a:cubicBezTo>
                  <a:cubicBezTo>
                    <a:pt x="3403" y="21216"/>
                    <a:pt x="3470" y="21382"/>
                    <a:pt x="3536" y="21616"/>
                  </a:cubicBezTo>
                  <a:cubicBezTo>
                    <a:pt x="3603" y="21849"/>
                    <a:pt x="3670" y="22083"/>
                    <a:pt x="3736" y="22316"/>
                  </a:cubicBezTo>
                  <a:cubicBezTo>
                    <a:pt x="3836" y="22650"/>
                    <a:pt x="3970" y="23050"/>
                    <a:pt x="4037" y="23317"/>
                  </a:cubicBezTo>
                  <a:cubicBezTo>
                    <a:pt x="4137" y="23617"/>
                    <a:pt x="4237" y="23884"/>
                    <a:pt x="4303" y="24151"/>
                  </a:cubicBezTo>
                  <a:cubicBezTo>
                    <a:pt x="4337" y="24251"/>
                    <a:pt x="4404" y="24351"/>
                    <a:pt x="4404" y="24451"/>
                  </a:cubicBezTo>
                  <a:cubicBezTo>
                    <a:pt x="4437" y="24518"/>
                    <a:pt x="4470" y="24618"/>
                    <a:pt x="4504" y="24685"/>
                  </a:cubicBezTo>
                  <a:lnTo>
                    <a:pt x="4537" y="24685"/>
                  </a:lnTo>
                  <a:lnTo>
                    <a:pt x="4637" y="24718"/>
                  </a:lnTo>
                  <a:lnTo>
                    <a:pt x="4737" y="24751"/>
                  </a:lnTo>
                  <a:lnTo>
                    <a:pt x="4804" y="24785"/>
                  </a:lnTo>
                  <a:cubicBezTo>
                    <a:pt x="5004" y="24852"/>
                    <a:pt x="5237" y="24952"/>
                    <a:pt x="5571" y="25118"/>
                  </a:cubicBezTo>
                  <a:lnTo>
                    <a:pt x="5938" y="25285"/>
                  </a:lnTo>
                  <a:lnTo>
                    <a:pt x="6538" y="25552"/>
                  </a:lnTo>
                  <a:lnTo>
                    <a:pt x="6805" y="25685"/>
                  </a:lnTo>
                  <a:lnTo>
                    <a:pt x="6872" y="25685"/>
                  </a:lnTo>
                  <a:lnTo>
                    <a:pt x="7139" y="25819"/>
                  </a:lnTo>
                  <a:lnTo>
                    <a:pt x="7706" y="26119"/>
                  </a:lnTo>
                  <a:cubicBezTo>
                    <a:pt x="8106" y="26286"/>
                    <a:pt x="8540" y="26519"/>
                    <a:pt x="9007" y="26753"/>
                  </a:cubicBezTo>
                  <a:cubicBezTo>
                    <a:pt x="9340" y="26920"/>
                    <a:pt x="9707" y="27120"/>
                    <a:pt x="10108" y="27320"/>
                  </a:cubicBezTo>
                  <a:cubicBezTo>
                    <a:pt x="10475" y="27553"/>
                    <a:pt x="10875" y="27754"/>
                    <a:pt x="11275" y="28020"/>
                  </a:cubicBezTo>
                  <a:lnTo>
                    <a:pt x="11609" y="28187"/>
                  </a:lnTo>
                  <a:lnTo>
                    <a:pt x="11909" y="28354"/>
                  </a:lnTo>
                  <a:lnTo>
                    <a:pt x="12109" y="28487"/>
                  </a:lnTo>
                  <a:lnTo>
                    <a:pt x="12109" y="28654"/>
                  </a:lnTo>
                  <a:cubicBezTo>
                    <a:pt x="12109" y="28654"/>
                    <a:pt x="12109" y="28721"/>
                    <a:pt x="12109" y="28754"/>
                  </a:cubicBezTo>
                  <a:cubicBezTo>
                    <a:pt x="12109" y="28788"/>
                    <a:pt x="12109" y="28821"/>
                    <a:pt x="12109" y="28854"/>
                  </a:cubicBezTo>
                  <a:lnTo>
                    <a:pt x="12109" y="29188"/>
                  </a:lnTo>
                  <a:cubicBezTo>
                    <a:pt x="12142" y="29455"/>
                    <a:pt x="12142" y="29755"/>
                    <a:pt x="12142" y="30122"/>
                  </a:cubicBezTo>
                  <a:cubicBezTo>
                    <a:pt x="12142" y="30155"/>
                    <a:pt x="12142" y="30189"/>
                    <a:pt x="12142" y="30222"/>
                  </a:cubicBezTo>
                  <a:cubicBezTo>
                    <a:pt x="12176" y="30456"/>
                    <a:pt x="12176" y="30689"/>
                    <a:pt x="12176" y="30956"/>
                  </a:cubicBezTo>
                  <a:lnTo>
                    <a:pt x="12176" y="30989"/>
                  </a:lnTo>
                  <a:cubicBezTo>
                    <a:pt x="12209" y="31456"/>
                    <a:pt x="12209" y="31957"/>
                    <a:pt x="12242" y="32524"/>
                  </a:cubicBezTo>
                  <a:lnTo>
                    <a:pt x="12242" y="32757"/>
                  </a:lnTo>
                  <a:cubicBezTo>
                    <a:pt x="12276" y="33558"/>
                    <a:pt x="12309" y="34425"/>
                    <a:pt x="12343" y="35326"/>
                  </a:cubicBezTo>
                  <a:cubicBezTo>
                    <a:pt x="12376" y="35826"/>
                    <a:pt x="12409" y="36326"/>
                    <a:pt x="12409" y="36860"/>
                  </a:cubicBezTo>
                  <a:cubicBezTo>
                    <a:pt x="12409" y="37260"/>
                    <a:pt x="12443" y="37627"/>
                    <a:pt x="12443" y="38028"/>
                  </a:cubicBezTo>
                  <a:lnTo>
                    <a:pt x="39729" y="38028"/>
                  </a:lnTo>
                  <a:cubicBezTo>
                    <a:pt x="39362" y="32057"/>
                    <a:pt x="38728" y="22083"/>
                    <a:pt x="38761" y="22083"/>
                  </a:cubicBezTo>
                  <a:cubicBezTo>
                    <a:pt x="41897" y="9541"/>
                    <a:pt x="35592" y="0"/>
                    <a:pt x="35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24;p43"/>
            <p:cNvSpPr/>
            <p:nvPr/>
          </p:nvSpPr>
          <p:spPr>
            <a:xfrm>
              <a:off x="7134213" y="3846435"/>
              <a:ext cx="305689" cy="139702"/>
            </a:xfrm>
            <a:custGeom>
              <a:avLst/>
              <a:gdLst/>
              <a:ahLst/>
              <a:cxnLst/>
              <a:rect l="l" t="t" r="r" b="b"/>
              <a:pathLst>
                <a:path w="16072" h="7345" extrusionOk="0">
                  <a:moveTo>
                    <a:pt x="96" y="1"/>
                  </a:moveTo>
                  <a:cubicBezTo>
                    <a:pt x="20" y="1"/>
                    <a:pt x="1" y="110"/>
                    <a:pt x="60" y="139"/>
                  </a:cubicBezTo>
                  <a:cubicBezTo>
                    <a:pt x="2729" y="1273"/>
                    <a:pt x="5330" y="2574"/>
                    <a:pt x="7999" y="3775"/>
                  </a:cubicBezTo>
                  <a:cubicBezTo>
                    <a:pt x="9333" y="4376"/>
                    <a:pt x="10668" y="4943"/>
                    <a:pt x="12002" y="5510"/>
                  </a:cubicBezTo>
                  <a:cubicBezTo>
                    <a:pt x="13369" y="6110"/>
                    <a:pt x="14670" y="6777"/>
                    <a:pt x="16005" y="7344"/>
                  </a:cubicBezTo>
                  <a:cubicBezTo>
                    <a:pt x="16038" y="7344"/>
                    <a:pt x="16071" y="7311"/>
                    <a:pt x="16038" y="7278"/>
                  </a:cubicBezTo>
                  <a:cubicBezTo>
                    <a:pt x="14837" y="6444"/>
                    <a:pt x="13536" y="5777"/>
                    <a:pt x="12269" y="5043"/>
                  </a:cubicBezTo>
                  <a:cubicBezTo>
                    <a:pt x="11034" y="4342"/>
                    <a:pt x="9667" y="3608"/>
                    <a:pt x="8299" y="2975"/>
                  </a:cubicBezTo>
                  <a:cubicBezTo>
                    <a:pt x="5664" y="1807"/>
                    <a:pt x="2895" y="806"/>
                    <a:pt x="127" y="6"/>
                  </a:cubicBezTo>
                  <a:cubicBezTo>
                    <a:pt x="116" y="2"/>
                    <a:pt x="106" y="1"/>
                    <a:pt x="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25;p43"/>
            <p:cNvSpPr/>
            <p:nvPr/>
          </p:nvSpPr>
          <p:spPr>
            <a:xfrm>
              <a:off x="7184198" y="3483000"/>
              <a:ext cx="118019" cy="426619"/>
            </a:xfrm>
            <a:custGeom>
              <a:avLst/>
              <a:gdLst/>
              <a:ahLst/>
              <a:cxnLst/>
              <a:rect l="l" t="t" r="r" b="b"/>
              <a:pathLst>
                <a:path w="6205" h="22430" extrusionOk="0">
                  <a:moveTo>
                    <a:pt x="5271" y="0"/>
                  </a:moveTo>
                  <a:cubicBezTo>
                    <a:pt x="5221" y="0"/>
                    <a:pt x="5171" y="34"/>
                    <a:pt x="5171" y="100"/>
                  </a:cubicBezTo>
                  <a:cubicBezTo>
                    <a:pt x="5137" y="2502"/>
                    <a:pt x="5204" y="4904"/>
                    <a:pt x="5271" y="7305"/>
                  </a:cubicBezTo>
                  <a:cubicBezTo>
                    <a:pt x="5304" y="8506"/>
                    <a:pt x="5338" y="9674"/>
                    <a:pt x="5371" y="10875"/>
                  </a:cubicBezTo>
                  <a:cubicBezTo>
                    <a:pt x="5404" y="12042"/>
                    <a:pt x="5438" y="13176"/>
                    <a:pt x="5371" y="14310"/>
                  </a:cubicBezTo>
                  <a:cubicBezTo>
                    <a:pt x="5304" y="15178"/>
                    <a:pt x="5137" y="16846"/>
                    <a:pt x="4003" y="16946"/>
                  </a:cubicBezTo>
                  <a:cubicBezTo>
                    <a:pt x="3959" y="16950"/>
                    <a:pt x="3915" y="16952"/>
                    <a:pt x="3873" y="16952"/>
                  </a:cubicBezTo>
                  <a:cubicBezTo>
                    <a:pt x="2889" y="16952"/>
                    <a:pt x="2358" y="15877"/>
                    <a:pt x="2102" y="15078"/>
                  </a:cubicBezTo>
                  <a:cubicBezTo>
                    <a:pt x="1435" y="12943"/>
                    <a:pt x="1168" y="10641"/>
                    <a:pt x="968" y="8440"/>
                  </a:cubicBezTo>
                  <a:cubicBezTo>
                    <a:pt x="834" y="7105"/>
                    <a:pt x="701" y="5804"/>
                    <a:pt x="634" y="4503"/>
                  </a:cubicBezTo>
                  <a:cubicBezTo>
                    <a:pt x="501" y="3136"/>
                    <a:pt x="467" y="1802"/>
                    <a:pt x="501" y="434"/>
                  </a:cubicBezTo>
                  <a:cubicBezTo>
                    <a:pt x="501" y="401"/>
                    <a:pt x="467" y="384"/>
                    <a:pt x="434" y="384"/>
                  </a:cubicBezTo>
                  <a:cubicBezTo>
                    <a:pt x="401" y="384"/>
                    <a:pt x="367" y="401"/>
                    <a:pt x="367" y="434"/>
                  </a:cubicBezTo>
                  <a:cubicBezTo>
                    <a:pt x="301" y="1802"/>
                    <a:pt x="101" y="3136"/>
                    <a:pt x="67" y="4503"/>
                  </a:cubicBezTo>
                  <a:cubicBezTo>
                    <a:pt x="0" y="5871"/>
                    <a:pt x="0" y="7205"/>
                    <a:pt x="101" y="8540"/>
                  </a:cubicBezTo>
                  <a:cubicBezTo>
                    <a:pt x="201" y="9907"/>
                    <a:pt x="301" y="11142"/>
                    <a:pt x="501" y="12409"/>
                  </a:cubicBezTo>
                  <a:cubicBezTo>
                    <a:pt x="601" y="13577"/>
                    <a:pt x="901" y="14744"/>
                    <a:pt x="1335" y="15845"/>
                  </a:cubicBezTo>
                  <a:cubicBezTo>
                    <a:pt x="1702" y="16746"/>
                    <a:pt x="2369" y="17579"/>
                    <a:pt x="3403" y="17780"/>
                  </a:cubicBezTo>
                  <a:cubicBezTo>
                    <a:pt x="3536" y="17813"/>
                    <a:pt x="3670" y="17813"/>
                    <a:pt x="3770" y="17813"/>
                  </a:cubicBezTo>
                  <a:cubicBezTo>
                    <a:pt x="3770" y="18113"/>
                    <a:pt x="3837" y="18380"/>
                    <a:pt x="3837" y="18647"/>
                  </a:cubicBezTo>
                  <a:cubicBezTo>
                    <a:pt x="3870" y="19081"/>
                    <a:pt x="3937" y="19514"/>
                    <a:pt x="4003" y="19948"/>
                  </a:cubicBezTo>
                  <a:cubicBezTo>
                    <a:pt x="4070" y="20381"/>
                    <a:pt x="4137" y="20782"/>
                    <a:pt x="4270" y="21215"/>
                  </a:cubicBezTo>
                  <a:cubicBezTo>
                    <a:pt x="4337" y="21616"/>
                    <a:pt x="4504" y="22016"/>
                    <a:pt x="4704" y="22416"/>
                  </a:cubicBezTo>
                  <a:cubicBezTo>
                    <a:pt x="4713" y="22425"/>
                    <a:pt x="4724" y="22429"/>
                    <a:pt x="4737" y="22429"/>
                  </a:cubicBezTo>
                  <a:cubicBezTo>
                    <a:pt x="4771" y="22429"/>
                    <a:pt x="4813" y="22398"/>
                    <a:pt x="4837" y="22350"/>
                  </a:cubicBezTo>
                  <a:cubicBezTo>
                    <a:pt x="4837" y="21949"/>
                    <a:pt x="4804" y="21516"/>
                    <a:pt x="4704" y="21115"/>
                  </a:cubicBezTo>
                  <a:cubicBezTo>
                    <a:pt x="4670" y="20682"/>
                    <a:pt x="4604" y="20281"/>
                    <a:pt x="4504" y="19848"/>
                  </a:cubicBezTo>
                  <a:cubicBezTo>
                    <a:pt x="4437" y="19447"/>
                    <a:pt x="4370" y="19014"/>
                    <a:pt x="4270" y="18647"/>
                  </a:cubicBezTo>
                  <a:cubicBezTo>
                    <a:pt x="4203" y="18347"/>
                    <a:pt x="4170" y="18080"/>
                    <a:pt x="4137" y="17813"/>
                  </a:cubicBezTo>
                  <a:cubicBezTo>
                    <a:pt x="4804" y="17680"/>
                    <a:pt x="5371" y="17246"/>
                    <a:pt x="5638" y="16612"/>
                  </a:cubicBezTo>
                  <a:cubicBezTo>
                    <a:pt x="6038" y="15578"/>
                    <a:pt x="6205" y="14444"/>
                    <a:pt x="6105" y="13343"/>
                  </a:cubicBezTo>
                  <a:cubicBezTo>
                    <a:pt x="6071" y="12009"/>
                    <a:pt x="5971" y="10708"/>
                    <a:pt x="5905" y="9407"/>
                  </a:cubicBezTo>
                  <a:cubicBezTo>
                    <a:pt x="5771" y="6305"/>
                    <a:pt x="5638" y="3203"/>
                    <a:pt x="5371" y="100"/>
                  </a:cubicBezTo>
                  <a:cubicBezTo>
                    <a:pt x="5371" y="34"/>
                    <a:pt x="5321" y="0"/>
                    <a:pt x="5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26;p43"/>
            <p:cNvSpPr/>
            <p:nvPr/>
          </p:nvSpPr>
          <p:spPr>
            <a:xfrm>
              <a:off x="7537589" y="3496904"/>
              <a:ext cx="305823" cy="242486"/>
            </a:xfrm>
            <a:custGeom>
              <a:avLst/>
              <a:gdLst/>
              <a:ahLst/>
              <a:cxnLst/>
              <a:rect l="l" t="t" r="r" b="b"/>
              <a:pathLst>
                <a:path w="16079" h="12749" extrusionOk="0">
                  <a:moveTo>
                    <a:pt x="68" y="0"/>
                  </a:moveTo>
                  <a:cubicBezTo>
                    <a:pt x="39" y="0"/>
                    <a:pt x="0" y="29"/>
                    <a:pt x="0" y="70"/>
                  </a:cubicBezTo>
                  <a:cubicBezTo>
                    <a:pt x="334" y="3272"/>
                    <a:pt x="1034" y="6574"/>
                    <a:pt x="3069" y="9143"/>
                  </a:cubicBezTo>
                  <a:cubicBezTo>
                    <a:pt x="3970" y="10277"/>
                    <a:pt x="5104" y="11178"/>
                    <a:pt x="6372" y="11845"/>
                  </a:cubicBezTo>
                  <a:cubicBezTo>
                    <a:pt x="7671" y="12447"/>
                    <a:pt x="9091" y="12748"/>
                    <a:pt x="10516" y="12748"/>
                  </a:cubicBezTo>
                  <a:cubicBezTo>
                    <a:pt x="10591" y="12748"/>
                    <a:pt x="10666" y="12747"/>
                    <a:pt x="10741" y="12746"/>
                  </a:cubicBezTo>
                  <a:cubicBezTo>
                    <a:pt x="12476" y="12746"/>
                    <a:pt x="14244" y="12479"/>
                    <a:pt x="15945" y="12045"/>
                  </a:cubicBezTo>
                  <a:cubicBezTo>
                    <a:pt x="16079" y="12012"/>
                    <a:pt x="16045" y="11812"/>
                    <a:pt x="15912" y="11812"/>
                  </a:cubicBezTo>
                  <a:cubicBezTo>
                    <a:pt x="14564" y="11908"/>
                    <a:pt x="13216" y="12056"/>
                    <a:pt x="11868" y="12056"/>
                  </a:cubicBezTo>
                  <a:cubicBezTo>
                    <a:pt x="11348" y="12056"/>
                    <a:pt x="10828" y="12034"/>
                    <a:pt x="10308" y="11978"/>
                  </a:cubicBezTo>
                  <a:cubicBezTo>
                    <a:pt x="8506" y="11778"/>
                    <a:pt x="6839" y="11111"/>
                    <a:pt x="5404" y="10044"/>
                  </a:cubicBezTo>
                  <a:cubicBezTo>
                    <a:pt x="2302" y="7642"/>
                    <a:pt x="968" y="3739"/>
                    <a:pt x="100" y="36"/>
                  </a:cubicBezTo>
                  <a:cubicBezTo>
                    <a:pt x="100" y="11"/>
                    <a:pt x="86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27;p43"/>
            <p:cNvSpPr/>
            <p:nvPr/>
          </p:nvSpPr>
          <p:spPr>
            <a:xfrm>
              <a:off x="7372629" y="3952604"/>
              <a:ext cx="16509" cy="188336"/>
            </a:xfrm>
            <a:custGeom>
              <a:avLst/>
              <a:gdLst/>
              <a:ahLst/>
              <a:cxnLst/>
              <a:rect l="l" t="t" r="r" b="b"/>
              <a:pathLst>
                <a:path w="868" h="9902" extrusionOk="0">
                  <a:moveTo>
                    <a:pt x="42" y="0"/>
                  </a:moveTo>
                  <a:cubicBezTo>
                    <a:pt x="18" y="0"/>
                    <a:pt x="1" y="8"/>
                    <a:pt x="1" y="28"/>
                  </a:cubicBezTo>
                  <a:lnTo>
                    <a:pt x="1" y="228"/>
                  </a:lnTo>
                  <a:cubicBezTo>
                    <a:pt x="1" y="1629"/>
                    <a:pt x="301" y="7833"/>
                    <a:pt x="434" y="9902"/>
                  </a:cubicBezTo>
                  <a:lnTo>
                    <a:pt x="868" y="9902"/>
                  </a:lnTo>
                  <a:cubicBezTo>
                    <a:pt x="834" y="9301"/>
                    <a:pt x="801" y="8667"/>
                    <a:pt x="801" y="8067"/>
                  </a:cubicBezTo>
                  <a:cubicBezTo>
                    <a:pt x="701" y="6466"/>
                    <a:pt x="367" y="1629"/>
                    <a:pt x="201" y="295"/>
                  </a:cubicBezTo>
                  <a:cubicBezTo>
                    <a:pt x="201" y="228"/>
                    <a:pt x="234" y="161"/>
                    <a:pt x="201" y="95"/>
                  </a:cubicBezTo>
                  <a:cubicBezTo>
                    <a:pt x="201" y="47"/>
                    <a:pt x="101" y="0"/>
                    <a:pt x="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28;p43"/>
            <p:cNvSpPr/>
            <p:nvPr/>
          </p:nvSpPr>
          <p:spPr>
            <a:xfrm>
              <a:off x="7202590" y="1989873"/>
              <a:ext cx="609096" cy="607080"/>
            </a:xfrm>
            <a:custGeom>
              <a:avLst/>
              <a:gdLst/>
              <a:ahLst/>
              <a:cxnLst/>
              <a:rect l="l" t="t" r="r" b="b"/>
              <a:pathLst>
                <a:path w="32024" h="31918" extrusionOk="0">
                  <a:moveTo>
                    <a:pt x="19373" y="1"/>
                  </a:moveTo>
                  <a:cubicBezTo>
                    <a:pt x="18727" y="1"/>
                    <a:pt x="18071" y="315"/>
                    <a:pt x="17680" y="981"/>
                  </a:cubicBezTo>
                  <a:cubicBezTo>
                    <a:pt x="17314" y="589"/>
                    <a:pt x="16804" y="361"/>
                    <a:pt x="16280" y="361"/>
                  </a:cubicBezTo>
                  <a:cubicBezTo>
                    <a:pt x="16135" y="361"/>
                    <a:pt x="15990" y="378"/>
                    <a:pt x="15845" y="414"/>
                  </a:cubicBezTo>
                  <a:cubicBezTo>
                    <a:pt x="15345" y="547"/>
                    <a:pt x="14911" y="814"/>
                    <a:pt x="14645" y="1248"/>
                  </a:cubicBezTo>
                  <a:cubicBezTo>
                    <a:pt x="14306" y="616"/>
                    <a:pt x="13696" y="312"/>
                    <a:pt x="13089" y="312"/>
                  </a:cubicBezTo>
                  <a:cubicBezTo>
                    <a:pt x="12382" y="312"/>
                    <a:pt x="11678" y="725"/>
                    <a:pt x="11409" y="1515"/>
                  </a:cubicBezTo>
                  <a:cubicBezTo>
                    <a:pt x="11084" y="1268"/>
                    <a:pt x="10715" y="1156"/>
                    <a:pt x="10353" y="1156"/>
                  </a:cubicBezTo>
                  <a:cubicBezTo>
                    <a:pt x="9490" y="1156"/>
                    <a:pt x="8668" y="1795"/>
                    <a:pt x="8574" y="2782"/>
                  </a:cubicBezTo>
                  <a:cubicBezTo>
                    <a:pt x="8240" y="2544"/>
                    <a:pt x="7855" y="2425"/>
                    <a:pt x="7468" y="2425"/>
                  </a:cubicBezTo>
                  <a:cubicBezTo>
                    <a:pt x="7314" y="2425"/>
                    <a:pt x="7158" y="2444"/>
                    <a:pt x="7006" y="2482"/>
                  </a:cubicBezTo>
                  <a:cubicBezTo>
                    <a:pt x="6105" y="2682"/>
                    <a:pt x="5471" y="3483"/>
                    <a:pt x="5505" y="4417"/>
                  </a:cubicBezTo>
                  <a:cubicBezTo>
                    <a:pt x="5436" y="4407"/>
                    <a:pt x="5371" y="4403"/>
                    <a:pt x="5306" y="4403"/>
                  </a:cubicBezTo>
                  <a:cubicBezTo>
                    <a:pt x="5151" y="4403"/>
                    <a:pt x="5003" y="4427"/>
                    <a:pt x="4838" y="4450"/>
                  </a:cubicBezTo>
                  <a:cubicBezTo>
                    <a:pt x="3904" y="4684"/>
                    <a:pt x="3303" y="5618"/>
                    <a:pt x="3537" y="6585"/>
                  </a:cubicBezTo>
                  <a:cubicBezTo>
                    <a:pt x="3570" y="6785"/>
                    <a:pt x="3670" y="6985"/>
                    <a:pt x="3770" y="7152"/>
                  </a:cubicBezTo>
                  <a:lnTo>
                    <a:pt x="3670" y="7185"/>
                  </a:lnTo>
                  <a:cubicBezTo>
                    <a:pt x="2603" y="7419"/>
                    <a:pt x="1969" y="8486"/>
                    <a:pt x="2202" y="9521"/>
                  </a:cubicBezTo>
                  <a:cubicBezTo>
                    <a:pt x="2236" y="9721"/>
                    <a:pt x="2302" y="9887"/>
                    <a:pt x="2403" y="10054"/>
                  </a:cubicBezTo>
                  <a:cubicBezTo>
                    <a:pt x="2236" y="10054"/>
                    <a:pt x="2102" y="10054"/>
                    <a:pt x="1936" y="10121"/>
                  </a:cubicBezTo>
                  <a:cubicBezTo>
                    <a:pt x="401" y="10455"/>
                    <a:pt x="68" y="12523"/>
                    <a:pt x="1402" y="13323"/>
                  </a:cubicBezTo>
                  <a:cubicBezTo>
                    <a:pt x="535" y="14124"/>
                    <a:pt x="635" y="15525"/>
                    <a:pt x="1635" y="16159"/>
                  </a:cubicBezTo>
                  <a:cubicBezTo>
                    <a:pt x="1" y="17093"/>
                    <a:pt x="535" y="19561"/>
                    <a:pt x="2403" y="19795"/>
                  </a:cubicBezTo>
                  <a:cubicBezTo>
                    <a:pt x="1936" y="20195"/>
                    <a:pt x="1769" y="20829"/>
                    <a:pt x="1902" y="21462"/>
                  </a:cubicBezTo>
                  <a:cubicBezTo>
                    <a:pt x="2069" y="22130"/>
                    <a:pt x="2636" y="22630"/>
                    <a:pt x="3303" y="22763"/>
                  </a:cubicBezTo>
                  <a:cubicBezTo>
                    <a:pt x="2736" y="23197"/>
                    <a:pt x="2469" y="23897"/>
                    <a:pt x="2636" y="24598"/>
                  </a:cubicBezTo>
                  <a:cubicBezTo>
                    <a:pt x="2817" y="25414"/>
                    <a:pt x="3547" y="25984"/>
                    <a:pt x="4353" y="25984"/>
                  </a:cubicBezTo>
                  <a:cubicBezTo>
                    <a:pt x="4436" y="25984"/>
                    <a:pt x="4520" y="25978"/>
                    <a:pt x="4604" y="25966"/>
                  </a:cubicBezTo>
                  <a:lnTo>
                    <a:pt x="4604" y="25966"/>
                  </a:lnTo>
                  <a:cubicBezTo>
                    <a:pt x="4571" y="26199"/>
                    <a:pt x="4571" y="26466"/>
                    <a:pt x="4637" y="26699"/>
                  </a:cubicBezTo>
                  <a:cubicBezTo>
                    <a:pt x="4850" y="27611"/>
                    <a:pt x="5644" y="28218"/>
                    <a:pt x="6540" y="28218"/>
                  </a:cubicBezTo>
                  <a:cubicBezTo>
                    <a:pt x="6628" y="28218"/>
                    <a:pt x="6717" y="28212"/>
                    <a:pt x="6806" y="28201"/>
                  </a:cubicBezTo>
                  <a:lnTo>
                    <a:pt x="6806" y="28201"/>
                  </a:lnTo>
                  <a:cubicBezTo>
                    <a:pt x="6772" y="28401"/>
                    <a:pt x="6772" y="28634"/>
                    <a:pt x="6839" y="28834"/>
                  </a:cubicBezTo>
                  <a:cubicBezTo>
                    <a:pt x="7041" y="29704"/>
                    <a:pt x="7808" y="30206"/>
                    <a:pt x="8581" y="30206"/>
                  </a:cubicBezTo>
                  <a:cubicBezTo>
                    <a:pt x="9082" y="30206"/>
                    <a:pt x="9587" y="29994"/>
                    <a:pt x="9941" y="29535"/>
                  </a:cubicBezTo>
                  <a:cubicBezTo>
                    <a:pt x="10194" y="30264"/>
                    <a:pt x="10870" y="30757"/>
                    <a:pt x="11615" y="30757"/>
                  </a:cubicBezTo>
                  <a:cubicBezTo>
                    <a:pt x="11756" y="30757"/>
                    <a:pt x="11899" y="30740"/>
                    <a:pt x="12043" y="30702"/>
                  </a:cubicBezTo>
                  <a:cubicBezTo>
                    <a:pt x="12276" y="30669"/>
                    <a:pt x="12510" y="30536"/>
                    <a:pt x="12710" y="30402"/>
                  </a:cubicBezTo>
                  <a:cubicBezTo>
                    <a:pt x="12710" y="30435"/>
                    <a:pt x="12710" y="30502"/>
                    <a:pt x="12743" y="30536"/>
                  </a:cubicBezTo>
                  <a:cubicBezTo>
                    <a:pt x="12958" y="31447"/>
                    <a:pt x="13718" y="31918"/>
                    <a:pt x="14480" y="31918"/>
                  </a:cubicBezTo>
                  <a:cubicBezTo>
                    <a:pt x="15140" y="31918"/>
                    <a:pt x="15803" y="31564"/>
                    <a:pt x="16112" y="30836"/>
                  </a:cubicBezTo>
                  <a:cubicBezTo>
                    <a:pt x="16388" y="31471"/>
                    <a:pt x="17007" y="31854"/>
                    <a:pt x="17685" y="31854"/>
                  </a:cubicBezTo>
                  <a:cubicBezTo>
                    <a:pt x="17826" y="31854"/>
                    <a:pt x="17970" y="31838"/>
                    <a:pt x="18114" y="31803"/>
                  </a:cubicBezTo>
                  <a:cubicBezTo>
                    <a:pt x="18748" y="31670"/>
                    <a:pt x="19248" y="31169"/>
                    <a:pt x="19415" y="30569"/>
                  </a:cubicBezTo>
                  <a:cubicBezTo>
                    <a:pt x="19687" y="30682"/>
                    <a:pt x="19989" y="30749"/>
                    <a:pt x="20292" y="30749"/>
                  </a:cubicBezTo>
                  <a:cubicBezTo>
                    <a:pt x="20434" y="30749"/>
                    <a:pt x="20577" y="30734"/>
                    <a:pt x="20716" y="30702"/>
                  </a:cubicBezTo>
                  <a:cubicBezTo>
                    <a:pt x="21216" y="30569"/>
                    <a:pt x="21650" y="30269"/>
                    <a:pt x="21916" y="29802"/>
                  </a:cubicBezTo>
                  <a:cubicBezTo>
                    <a:pt x="22249" y="30011"/>
                    <a:pt x="22606" y="30107"/>
                    <a:pt x="22953" y="30107"/>
                  </a:cubicBezTo>
                  <a:cubicBezTo>
                    <a:pt x="23933" y="30107"/>
                    <a:pt x="24836" y="29350"/>
                    <a:pt x="24885" y="28267"/>
                  </a:cubicBezTo>
                  <a:cubicBezTo>
                    <a:pt x="25002" y="28284"/>
                    <a:pt x="25119" y="28292"/>
                    <a:pt x="25236" y="28292"/>
                  </a:cubicBezTo>
                  <a:cubicBezTo>
                    <a:pt x="25352" y="28292"/>
                    <a:pt x="25469" y="28284"/>
                    <a:pt x="25586" y="28267"/>
                  </a:cubicBezTo>
                  <a:cubicBezTo>
                    <a:pt x="26453" y="28067"/>
                    <a:pt x="27053" y="27233"/>
                    <a:pt x="26953" y="26366"/>
                  </a:cubicBezTo>
                  <a:lnTo>
                    <a:pt x="26953" y="26366"/>
                  </a:lnTo>
                  <a:cubicBezTo>
                    <a:pt x="27104" y="26399"/>
                    <a:pt x="27254" y="26416"/>
                    <a:pt x="27400" y="26416"/>
                  </a:cubicBezTo>
                  <a:cubicBezTo>
                    <a:pt x="27545" y="26416"/>
                    <a:pt x="27687" y="26399"/>
                    <a:pt x="27821" y="26366"/>
                  </a:cubicBezTo>
                  <a:cubicBezTo>
                    <a:pt x="28888" y="26099"/>
                    <a:pt x="29522" y="25065"/>
                    <a:pt x="29288" y="24031"/>
                  </a:cubicBezTo>
                  <a:cubicBezTo>
                    <a:pt x="29255" y="23797"/>
                    <a:pt x="29155" y="23597"/>
                    <a:pt x="29022" y="23430"/>
                  </a:cubicBezTo>
                  <a:cubicBezTo>
                    <a:pt x="29155" y="23430"/>
                    <a:pt x="29255" y="23397"/>
                    <a:pt x="29355" y="23397"/>
                  </a:cubicBezTo>
                  <a:cubicBezTo>
                    <a:pt x="30289" y="23164"/>
                    <a:pt x="30890" y="22230"/>
                    <a:pt x="30689" y="21262"/>
                  </a:cubicBezTo>
                  <a:cubicBezTo>
                    <a:pt x="30589" y="20962"/>
                    <a:pt x="30456" y="20662"/>
                    <a:pt x="30222" y="20428"/>
                  </a:cubicBezTo>
                  <a:cubicBezTo>
                    <a:pt x="31156" y="20128"/>
                    <a:pt x="31723" y="19127"/>
                    <a:pt x="31490" y="18160"/>
                  </a:cubicBezTo>
                  <a:cubicBezTo>
                    <a:pt x="31423" y="17793"/>
                    <a:pt x="31256" y="17460"/>
                    <a:pt x="30990" y="17193"/>
                  </a:cubicBezTo>
                  <a:cubicBezTo>
                    <a:pt x="31690" y="16759"/>
                    <a:pt x="32024" y="15925"/>
                    <a:pt x="31824" y="15125"/>
                  </a:cubicBezTo>
                  <a:cubicBezTo>
                    <a:pt x="31690" y="14524"/>
                    <a:pt x="31290" y="14024"/>
                    <a:pt x="30723" y="13790"/>
                  </a:cubicBezTo>
                  <a:cubicBezTo>
                    <a:pt x="31323" y="12923"/>
                    <a:pt x="31056" y="11722"/>
                    <a:pt x="30122" y="11222"/>
                  </a:cubicBezTo>
                  <a:cubicBezTo>
                    <a:pt x="31156" y="10021"/>
                    <a:pt x="30356" y="8153"/>
                    <a:pt x="28788" y="8019"/>
                  </a:cubicBezTo>
                  <a:cubicBezTo>
                    <a:pt x="29076" y="6900"/>
                    <a:pt x="28199" y="5812"/>
                    <a:pt x="27068" y="5812"/>
                  </a:cubicBezTo>
                  <a:cubicBezTo>
                    <a:pt x="27019" y="5812"/>
                    <a:pt x="26970" y="5814"/>
                    <a:pt x="26920" y="5818"/>
                  </a:cubicBezTo>
                  <a:cubicBezTo>
                    <a:pt x="26987" y="5551"/>
                    <a:pt x="26987" y="5251"/>
                    <a:pt x="26920" y="4984"/>
                  </a:cubicBezTo>
                  <a:cubicBezTo>
                    <a:pt x="26690" y="4065"/>
                    <a:pt x="25893" y="3468"/>
                    <a:pt x="24994" y="3468"/>
                  </a:cubicBezTo>
                  <a:cubicBezTo>
                    <a:pt x="24849" y="3468"/>
                    <a:pt x="24701" y="3484"/>
                    <a:pt x="24552" y="3516"/>
                  </a:cubicBezTo>
                  <a:cubicBezTo>
                    <a:pt x="24418" y="3550"/>
                    <a:pt x="24285" y="3616"/>
                    <a:pt x="24151" y="3683"/>
                  </a:cubicBezTo>
                  <a:cubicBezTo>
                    <a:pt x="24151" y="3583"/>
                    <a:pt x="24118" y="3483"/>
                    <a:pt x="24118" y="3383"/>
                  </a:cubicBezTo>
                  <a:cubicBezTo>
                    <a:pt x="23891" y="2475"/>
                    <a:pt x="23109" y="1856"/>
                    <a:pt x="22223" y="1856"/>
                  </a:cubicBezTo>
                  <a:cubicBezTo>
                    <a:pt x="22068" y="1856"/>
                    <a:pt x="21909" y="1875"/>
                    <a:pt x="21750" y="1915"/>
                  </a:cubicBezTo>
                  <a:cubicBezTo>
                    <a:pt x="21616" y="1948"/>
                    <a:pt x="21449" y="1982"/>
                    <a:pt x="21316" y="2082"/>
                  </a:cubicBezTo>
                  <a:cubicBezTo>
                    <a:pt x="21316" y="1882"/>
                    <a:pt x="21316" y="1715"/>
                    <a:pt x="21249" y="1515"/>
                  </a:cubicBezTo>
                  <a:cubicBezTo>
                    <a:pt x="21042" y="534"/>
                    <a:pt x="20215" y="1"/>
                    <a:pt x="19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29;p43"/>
            <p:cNvSpPr/>
            <p:nvPr/>
          </p:nvSpPr>
          <p:spPr>
            <a:xfrm>
              <a:off x="6649888" y="2663714"/>
              <a:ext cx="756216" cy="607442"/>
            </a:xfrm>
            <a:custGeom>
              <a:avLst/>
              <a:gdLst/>
              <a:ahLst/>
              <a:cxnLst/>
              <a:rect l="l" t="t" r="r" b="b"/>
              <a:pathLst>
                <a:path w="39759" h="31937" extrusionOk="0">
                  <a:moveTo>
                    <a:pt x="37539" y="0"/>
                  </a:moveTo>
                  <a:cubicBezTo>
                    <a:pt x="36880" y="0"/>
                    <a:pt x="36028" y="265"/>
                    <a:pt x="34964" y="878"/>
                  </a:cubicBezTo>
                  <a:cubicBezTo>
                    <a:pt x="27459" y="5248"/>
                    <a:pt x="21354" y="12720"/>
                    <a:pt x="20120" y="12754"/>
                  </a:cubicBezTo>
                  <a:cubicBezTo>
                    <a:pt x="19520" y="12754"/>
                    <a:pt x="17852" y="9351"/>
                    <a:pt x="16251" y="4481"/>
                  </a:cubicBezTo>
                  <a:cubicBezTo>
                    <a:pt x="15854" y="3266"/>
                    <a:pt x="13355" y="2806"/>
                    <a:pt x="10442" y="2806"/>
                  </a:cubicBezTo>
                  <a:cubicBezTo>
                    <a:pt x="5756" y="2806"/>
                    <a:pt x="0" y="3996"/>
                    <a:pt x="206" y="5148"/>
                  </a:cubicBezTo>
                  <a:cubicBezTo>
                    <a:pt x="1432" y="11743"/>
                    <a:pt x="9243" y="31937"/>
                    <a:pt x="17686" y="31937"/>
                  </a:cubicBezTo>
                  <a:cubicBezTo>
                    <a:pt x="17741" y="31937"/>
                    <a:pt x="17797" y="31936"/>
                    <a:pt x="17852" y="31934"/>
                  </a:cubicBezTo>
                  <a:cubicBezTo>
                    <a:pt x="24857" y="31734"/>
                    <a:pt x="36632" y="9384"/>
                    <a:pt x="38600" y="5048"/>
                  </a:cubicBezTo>
                  <a:cubicBezTo>
                    <a:pt x="39758" y="2505"/>
                    <a:pt x="39567" y="0"/>
                    <a:pt x="3753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30;p43"/>
            <p:cNvSpPr/>
            <p:nvPr/>
          </p:nvSpPr>
          <p:spPr>
            <a:xfrm>
              <a:off x="6617630" y="2439278"/>
              <a:ext cx="364195" cy="387000"/>
            </a:xfrm>
            <a:custGeom>
              <a:avLst/>
              <a:gdLst/>
              <a:ahLst/>
              <a:cxnLst/>
              <a:rect l="l" t="t" r="r" b="b"/>
              <a:pathLst>
                <a:path w="19148" h="20347" extrusionOk="0">
                  <a:moveTo>
                    <a:pt x="15194" y="0"/>
                  </a:moveTo>
                  <a:cubicBezTo>
                    <a:pt x="10601" y="0"/>
                    <a:pt x="966" y="4546"/>
                    <a:pt x="534" y="7408"/>
                  </a:cubicBezTo>
                  <a:cubicBezTo>
                    <a:pt x="1" y="10810"/>
                    <a:pt x="1668" y="18182"/>
                    <a:pt x="2736" y="19817"/>
                  </a:cubicBezTo>
                  <a:cubicBezTo>
                    <a:pt x="2992" y="20189"/>
                    <a:pt x="3872" y="20347"/>
                    <a:pt x="5084" y="20347"/>
                  </a:cubicBezTo>
                  <a:cubicBezTo>
                    <a:pt x="9082" y="20347"/>
                    <a:pt x="16688" y="18631"/>
                    <a:pt x="17380" y="17248"/>
                  </a:cubicBezTo>
                  <a:cubicBezTo>
                    <a:pt x="18280" y="15480"/>
                    <a:pt x="19148" y="3872"/>
                    <a:pt x="17413" y="837"/>
                  </a:cubicBezTo>
                  <a:cubicBezTo>
                    <a:pt x="17076" y="252"/>
                    <a:pt x="16275" y="0"/>
                    <a:pt x="1519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31;p43"/>
            <p:cNvSpPr/>
            <p:nvPr/>
          </p:nvSpPr>
          <p:spPr>
            <a:xfrm>
              <a:off x="6627787" y="2206625"/>
              <a:ext cx="404156" cy="473712"/>
            </a:xfrm>
            <a:custGeom>
              <a:avLst/>
              <a:gdLst/>
              <a:ahLst/>
              <a:cxnLst/>
              <a:rect l="l" t="t" r="r" b="b"/>
              <a:pathLst>
                <a:path w="21249" h="24906" extrusionOk="0">
                  <a:moveTo>
                    <a:pt x="11675" y="1"/>
                  </a:moveTo>
                  <a:cubicBezTo>
                    <a:pt x="9053" y="1"/>
                    <a:pt x="8706" y="9800"/>
                    <a:pt x="8706" y="9800"/>
                  </a:cubicBezTo>
                  <a:cubicBezTo>
                    <a:pt x="8706" y="9800"/>
                    <a:pt x="7838" y="9189"/>
                    <a:pt x="7125" y="9189"/>
                  </a:cubicBezTo>
                  <a:cubicBezTo>
                    <a:pt x="6988" y="9189"/>
                    <a:pt x="6857" y="9212"/>
                    <a:pt x="6738" y="9266"/>
                  </a:cubicBezTo>
                  <a:cubicBezTo>
                    <a:pt x="5271" y="9933"/>
                    <a:pt x="5304" y="11868"/>
                    <a:pt x="5304" y="11868"/>
                  </a:cubicBezTo>
                  <a:cubicBezTo>
                    <a:pt x="4954" y="11584"/>
                    <a:pt x="4528" y="11442"/>
                    <a:pt x="4103" y="11442"/>
                  </a:cubicBezTo>
                  <a:cubicBezTo>
                    <a:pt x="3678" y="11442"/>
                    <a:pt x="3253" y="11584"/>
                    <a:pt x="2902" y="11868"/>
                  </a:cubicBezTo>
                  <a:cubicBezTo>
                    <a:pt x="567" y="13702"/>
                    <a:pt x="0" y="19640"/>
                    <a:pt x="0" y="19640"/>
                  </a:cubicBezTo>
                  <a:cubicBezTo>
                    <a:pt x="100" y="19607"/>
                    <a:pt x="3203" y="17472"/>
                    <a:pt x="3203" y="17472"/>
                  </a:cubicBezTo>
                  <a:cubicBezTo>
                    <a:pt x="4614" y="19076"/>
                    <a:pt x="3989" y="24905"/>
                    <a:pt x="6313" y="24905"/>
                  </a:cubicBezTo>
                  <a:cubicBezTo>
                    <a:pt x="6405" y="24905"/>
                    <a:pt x="6503" y="24896"/>
                    <a:pt x="6605" y="24877"/>
                  </a:cubicBezTo>
                  <a:cubicBezTo>
                    <a:pt x="8173" y="24610"/>
                    <a:pt x="8540" y="22175"/>
                    <a:pt x="8540" y="22008"/>
                  </a:cubicBezTo>
                  <a:cubicBezTo>
                    <a:pt x="8569" y="22154"/>
                    <a:pt x="9056" y="24362"/>
                    <a:pt x="10491" y="24362"/>
                  </a:cubicBezTo>
                  <a:cubicBezTo>
                    <a:pt x="10699" y="24362"/>
                    <a:pt x="10926" y="24315"/>
                    <a:pt x="11175" y="24210"/>
                  </a:cubicBezTo>
                  <a:cubicBezTo>
                    <a:pt x="13043" y="23409"/>
                    <a:pt x="12543" y="20207"/>
                    <a:pt x="12509" y="20040"/>
                  </a:cubicBezTo>
                  <a:lnTo>
                    <a:pt x="12509" y="20040"/>
                  </a:lnTo>
                  <a:cubicBezTo>
                    <a:pt x="12513" y="20050"/>
                    <a:pt x="12527" y="20054"/>
                    <a:pt x="12549" y="20054"/>
                  </a:cubicBezTo>
                  <a:cubicBezTo>
                    <a:pt x="12918" y="20054"/>
                    <a:pt x="15670" y="18823"/>
                    <a:pt x="17179" y="18005"/>
                  </a:cubicBezTo>
                  <a:cubicBezTo>
                    <a:pt x="17980" y="17572"/>
                    <a:pt x="21249" y="2227"/>
                    <a:pt x="18247" y="1527"/>
                  </a:cubicBezTo>
                  <a:cubicBezTo>
                    <a:pt x="18162" y="1507"/>
                    <a:pt x="18078" y="1497"/>
                    <a:pt x="17995" y="1497"/>
                  </a:cubicBezTo>
                  <a:cubicBezTo>
                    <a:pt x="15299" y="1497"/>
                    <a:pt x="13510" y="11701"/>
                    <a:pt x="13510" y="11701"/>
                  </a:cubicBezTo>
                  <a:cubicBezTo>
                    <a:pt x="13510" y="11701"/>
                    <a:pt x="14744" y="626"/>
                    <a:pt x="11909" y="26"/>
                  </a:cubicBezTo>
                  <a:cubicBezTo>
                    <a:pt x="11829" y="9"/>
                    <a:pt x="11751" y="1"/>
                    <a:pt x="11675" y="1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32;p43"/>
            <p:cNvSpPr/>
            <p:nvPr/>
          </p:nvSpPr>
          <p:spPr>
            <a:xfrm>
              <a:off x="6792918" y="2391462"/>
              <a:ext cx="77240" cy="200357"/>
            </a:xfrm>
            <a:custGeom>
              <a:avLst/>
              <a:gdLst/>
              <a:ahLst/>
              <a:cxnLst/>
              <a:rect l="l" t="t" r="r" b="b"/>
              <a:pathLst>
                <a:path w="4061" h="10534" extrusionOk="0">
                  <a:moveTo>
                    <a:pt x="57" y="1"/>
                  </a:moveTo>
                  <a:cubicBezTo>
                    <a:pt x="27" y="1"/>
                    <a:pt x="1" y="25"/>
                    <a:pt x="24" y="48"/>
                  </a:cubicBezTo>
                  <a:cubicBezTo>
                    <a:pt x="1726" y="2750"/>
                    <a:pt x="3660" y="7887"/>
                    <a:pt x="3794" y="10456"/>
                  </a:cubicBezTo>
                  <a:cubicBezTo>
                    <a:pt x="3794" y="10511"/>
                    <a:pt x="3809" y="10533"/>
                    <a:pt x="3828" y="10533"/>
                  </a:cubicBezTo>
                  <a:cubicBezTo>
                    <a:pt x="3868" y="10533"/>
                    <a:pt x="3927" y="10444"/>
                    <a:pt x="3927" y="10356"/>
                  </a:cubicBezTo>
                  <a:cubicBezTo>
                    <a:pt x="4061" y="6486"/>
                    <a:pt x="2326" y="2617"/>
                    <a:pt x="91" y="15"/>
                  </a:cubicBezTo>
                  <a:cubicBezTo>
                    <a:pt x="81" y="5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33;p43"/>
            <p:cNvSpPr/>
            <p:nvPr/>
          </p:nvSpPr>
          <p:spPr>
            <a:xfrm>
              <a:off x="6730571" y="2433819"/>
              <a:ext cx="66627" cy="197447"/>
            </a:xfrm>
            <a:custGeom>
              <a:avLst/>
              <a:gdLst/>
              <a:ahLst/>
              <a:cxnLst/>
              <a:rect l="l" t="t" r="r" b="b"/>
              <a:pathLst>
                <a:path w="3503" h="10381" extrusionOk="0">
                  <a:moveTo>
                    <a:pt x="42" y="1"/>
                  </a:moveTo>
                  <a:cubicBezTo>
                    <a:pt x="23" y="1"/>
                    <a:pt x="0" y="17"/>
                    <a:pt x="0" y="56"/>
                  </a:cubicBezTo>
                  <a:cubicBezTo>
                    <a:pt x="1768" y="3292"/>
                    <a:pt x="3002" y="6594"/>
                    <a:pt x="3036" y="10330"/>
                  </a:cubicBezTo>
                  <a:cubicBezTo>
                    <a:pt x="3036" y="10363"/>
                    <a:pt x="3069" y="10380"/>
                    <a:pt x="3102" y="10380"/>
                  </a:cubicBezTo>
                  <a:cubicBezTo>
                    <a:pt x="3136" y="10380"/>
                    <a:pt x="3169" y="10363"/>
                    <a:pt x="3169" y="10330"/>
                  </a:cubicBezTo>
                  <a:cubicBezTo>
                    <a:pt x="3503" y="8629"/>
                    <a:pt x="3369" y="6894"/>
                    <a:pt x="2835" y="5293"/>
                  </a:cubicBezTo>
                  <a:cubicBezTo>
                    <a:pt x="2268" y="3525"/>
                    <a:pt x="1368" y="1357"/>
                    <a:pt x="67" y="23"/>
                  </a:cubicBezTo>
                  <a:cubicBezTo>
                    <a:pt x="67" y="9"/>
                    <a:pt x="55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34;p43"/>
            <p:cNvSpPr/>
            <p:nvPr/>
          </p:nvSpPr>
          <p:spPr>
            <a:xfrm>
              <a:off x="6688689" y="2538924"/>
              <a:ext cx="190352" cy="146739"/>
            </a:xfrm>
            <a:custGeom>
              <a:avLst/>
              <a:gdLst/>
              <a:ahLst/>
              <a:cxnLst/>
              <a:rect l="l" t="t" r="r" b="b"/>
              <a:pathLst>
                <a:path w="10008" h="7715" extrusionOk="0">
                  <a:moveTo>
                    <a:pt x="1" y="1"/>
                  </a:moveTo>
                  <a:lnTo>
                    <a:pt x="1" y="1"/>
                  </a:lnTo>
                  <a:cubicBezTo>
                    <a:pt x="267" y="434"/>
                    <a:pt x="434" y="935"/>
                    <a:pt x="501" y="1435"/>
                  </a:cubicBezTo>
                  <a:cubicBezTo>
                    <a:pt x="634" y="1969"/>
                    <a:pt x="701" y="2469"/>
                    <a:pt x="768" y="2969"/>
                  </a:cubicBezTo>
                  <a:cubicBezTo>
                    <a:pt x="901" y="4004"/>
                    <a:pt x="1135" y="5038"/>
                    <a:pt x="1435" y="6038"/>
                  </a:cubicBezTo>
                  <a:cubicBezTo>
                    <a:pt x="1602" y="6605"/>
                    <a:pt x="1935" y="7072"/>
                    <a:pt x="2369" y="7439"/>
                  </a:cubicBezTo>
                  <a:cubicBezTo>
                    <a:pt x="2636" y="7623"/>
                    <a:pt x="2944" y="7715"/>
                    <a:pt x="3253" y="7715"/>
                  </a:cubicBezTo>
                  <a:cubicBezTo>
                    <a:pt x="3561" y="7715"/>
                    <a:pt x="3870" y="7623"/>
                    <a:pt x="4137" y="7439"/>
                  </a:cubicBezTo>
                  <a:cubicBezTo>
                    <a:pt x="4604" y="7106"/>
                    <a:pt x="4971" y="6639"/>
                    <a:pt x="5204" y="6105"/>
                  </a:cubicBezTo>
                  <a:cubicBezTo>
                    <a:pt x="5238" y="5972"/>
                    <a:pt x="5304" y="5805"/>
                    <a:pt x="5371" y="5671"/>
                  </a:cubicBezTo>
                  <a:cubicBezTo>
                    <a:pt x="5504" y="6005"/>
                    <a:pt x="5705" y="6339"/>
                    <a:pt x="5938" y="6605"/>
                  </a:cubicBezTo>
                  <a:cubicBezTo>
                    <a:pt x="6205" y="6939"/>
                    <a:pt x="6572" y="7172"/>
                    <a:pt x="7006" y="7239"/>
                  </a:cubicBezTo>
                  <a:cubicBezTo>
                    <a:pt x="7109" y="7256"/>
                    <a:pt x="7212" y="7265"/>
                    <a:pt x="7315" y="7265"/>
                  </a:cubicBezTo>
                  <a:cubicBezTo>
                    <a:pt x="7610" y="7265"/>
                    <a:pt x="7901" y="7196"/>
                    <a:pt x="8173" y="7072"/>
                  </a:cubicBezTo>
                  <a:cubicBezTo>
                    <a:pt x="8907" y="6705"/>
                    <a:pt x="9407" y="6038"/>
                    <a:pt x="9574" y="5271"/>
                  </a:cubicBezTo>
                  <a:cubicBezTo>
                    <a:pt x="10008" y="3603"/>
                    <a:pt x="9374" y="1268"/>
                    <a:pt x="9374" y="1268"/>
                  </a:cubicBezTo>
                  <a:lnTo>
                    <a:pt x="9174" y="1769"/>
                  </a:lnTo>
                  <a:cubicBezTo>
                    <a:pt x="9341" y="2869"/>
                    <a:pt x="9274" y="4004"/>
                    <a:pt x="9040" y="5104"/>
                  </a:cubicBezTo>
                  <a:cubicBezTo>
                    <a:pt x="8907" y="5705"/>
                    <a:pt x="8507" y="6205"/>
                    <a:pt x="7940" y="6505"/>
                  </a:cubicBezTo>
                  <a:cubicBezTo>
                    <a:pt x="7756" y="6597"/>
                    <a:pt x="7561" y="6641"/>
                    <a:pt x="7370" y="6641"/>
                  </a:cubicBezTo>
                  <a:cubicBezTo>
                    <a:pt x="7002" y="6641"/>
                    <a:pt x="6646" y="6479"/>
                    <a:pt x="6405" y="6172"/>
                  </a:cubicBezTo>
                  <a:cubicBezTo>
                    <a:pt x="6005" y="5671"/>
                    <a:pt x="5738" y="5071"/>
                    <a:pt x="5638" y="4437"/>
                  </a:cubicBezTo>
                  <a:lnTo>
                    <a:pt x="5304" y="2703"/>
                  </a:lnTo>
                  <a:lnTo>
                    <a:pt x="5037" y="4471"/>
                  </a:lnTo>
                  <a:cubicBezTo>
                    <a:pt x="4971" y="4938"/>
                    <a:pt x="4837" y="5438"/>
                    <a:pt x="4671" y="5872"/>
                  </a:cubicBezTo>
                  <a:cubicBezTo>
                    <a:pt x="4504" y="6305"/>
                    <a:pt x="4204" y="6705"/>
                    <a:pt x="3837" y="6972"/>
                  </a:cubicBezTo>
                  <a:cubicBezTo>
                    <a:pt x="3646" y="7094"/>
                    <a:pt x="3429" y="7152"/>
                    <a:pt x="3212" y="7152"/>
                  </a:cubicBezTo>
                  <a:cubicBezTo>
                    <a:pt x="3012" y="7152"/>
                    <a:pt x="2812" y="7102"/>
                    <a:pt x="2636" y="7006"/>
                  </a:cubicBezTo>
                  <a:cubicBezTo>
                    <a:pt x="2269" y="6705"/>
                    <a:pt x="2002" y="6305"/>
                    <a:pt x="1835" y="5872"/>
                  </a:cubicBezTo>
                  <a:cubicBezTo>
                    <a:pt x="1468" y="4904"/>
                    <a:pt x="1201" y="3903"/>
                    <a:pt x="1001" y="2903"/>
                  </a:cubicBezTo>
                  <a:cubicBezTo>
                    <a:pt x="901" y="2402"/>
                    <a:pt x="768" y="1902"/>
                    <a:pt x="634" y="1402"/>
                  </a:cubicBezTo>
                  <a:cubicBezTo>
                    <a:pt x="534" y="901"/>
                    <a:pt x="301" y="4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35;p43"/>
            <p:cNvSpPr/>
            <p:nvPr/>
          </p:nvSpPr>
          <p:spPr>
            <a:xfrm>
              <a:off x="6797502" y="2482111"/>
              <a:ext cx="306774" cy="248972"/>
            </a:xfrm>
            <a:custGeom>
              <a:avLst/>
              <a:gdLst/>
              <a:ahLst/>
              <a:cxnLst/>
              <a:rect l="l" t="t" r="r" b="b"/>
              <a:pathLst>
                <a:path w="16129" h="13090" extrusionOk="0">
                  <a:moveTo>
                    <a:pt x="9397" y="0"/>
                  </a:moveTo>
                  <a:cubicBezTo>
                    <a:pt x="6955" y="0"/>
                    <a:pt x="0" y="1356"/>
                    <a:pt x="250" y="2888"/>
                  </a:cubicBezTo>
                  <a:cubicBezTo>
                    <a:pt x="488" y="4363"/>
                    <a:pt x="2289" y="4786"/>
                    <a:pt x="4088" y="4786"/>
                  </a:cubicBezTo>
                  <a:cubicBezTo>
                    <a:pt x="4811" y="4786"/>
                    <a:pt x="5533" y="4718"/>
                    <a:pt x="6155" y="4622"/>
                  </a:cubicBezTo>
                  <a:lnTo>
                    <a:pt x="6155" y="4622"/>
                  </a:lnTo>
                  <a:cubicBezTo>
                    <a:pt x="6155" y="4622"/>
                    <a:pt x="2952" y="8458"/>
                    <a:pt x="4954" y="11527"/>
                  </a:cubicBezTo>
                  <a:cubicBezTo>
                    <a:pt x="5636" y="12506"/>
                    <a:pt x="6767" y="13089"/>
                    <a:pt x="7970" y="13089"/>
                  </a:cubicBezTo>
                  <a:cubicBezTo>
                    <a:pt x="8120" y="13089"/>
                    <a:pt x="8271" y="13080"/>
                    <a:pt x="8423" y="13062"/>
                  </a:cubicBezTo>
                  <a:cubicBezTo>
                    <a:pt x="8423" y="13062"/>
                    <a:pt x="16128" y="653"/>
                    <a:pt x="9824" y="19"/>
                  </a:cubicBezTo>
                  <a:cubicBezTo>
                    <a:pt x="9704" y="6"/>
                    <a:pt x="9561" y="0"/>
                    <a:pt x="9397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36;p43"/>
            <p:cNvSpPr/>
            <p:nvPr/>
          </p:nvSpPr>
          <p:spPr>
            <a:xfrm>
              <a:off x="6795905" y="2480342"/>
              <a:ext cx="197979" cy="207698"/>
            </a:xfrm>
            <a:custGeom>
              <a:avLst/>
              <a:gdLst/>
              <a:ahLst/>
              <a:cxnLst/>
              <a:rect l="l" t="t" r="r" b="b"/>
              <a:pathLst>
                <a:path w="10409" h="10920" extrusionOk="0">
                  <a:moveTo>
                    <a:pt x="8702" y="0"/>
                  </a:moveTo>
                  <a:cubicBezTo>
                    <a:pt x="8537" y="0"/>
                    <a:pt x="8372" y="4"/>
                    <a:pt x="8207" y="12"/>
                  </a:cubicBezTo>
                  <a:cubicBezTo>
                    <a:pt x="7440" y="45"/>
                    <a:pt x="6706" y="145"/>
                    <a:pt x="5972" y="279"/>
                  </a:cubicBezTo>
                  <a:cubicBezTo>
                    <a:pt x="4504" y="512"/>
                    <a:pt x="3036" y="912"/>
                    <a:pt x="1635" y="1413"/>
                  </a:cubicBezTo>
                  <a:cubicBezTo>
                    <a:pt x="1268" y="1546"/>
                    <a:pt x="902" y="1746"/>
                    <a:pt x="601" y="1980"/>
                  </a:cubicBezTo>
                  <a:cubicBezTo>
                    <a:pt x="401" y="2113"/>
                    <a:pt x="234" y="2280"/>
                    <a:pt x="134" y="2480"/>
                  </a:cubicBezTo>
                  <a:cubicBezTo>
                    <a:pt x="68" y="2580"/>
                    <a:pt x="34" y="2714"/>
                    <a:pt x="1" y="2814"/>
                  </a:cubicBezTo>
                  <a:cubicBezTo>
                    <a:pt x="1" y="2947"/>
                    <a:pt x="1" y="3081"/>
                    <a:pt x="1" y="3214"/>
                  </a:cubicBezTo>
                  <a:cubicBezTo>
                    <a:pt x="101" y="3648"/>
                    <a:pt x="334" y="4048"/>
                    <a:pt x="668" y="4348"/>
                  </a:cubicBezTo>
                  <a:cubicBezTo>
                    <a:pt x="1002" y="4582"/>
                    <a:pt x="1369" y="4782"/>
                    <a:pt x="1735" y="4915"/>
                  </a:cubicBezTo>
                  <a:cubicBezTo>
                    <a:pt x="2378" y="5120"/>
                    <a:pt x="3071" y="5222"/>
                    <a:pt x="3748" y="5222"/>
                  </a:cubicBezTo>
                  <a:cubicBezTo>
                    <a:pt x="3845" y="5222"/>
                    <a:pt x="3941" y="5220"/>
                    <a:pt x="4037" y="5216"/>
                  </a:cubicBezTo>
                  <a:cubicBezTo>
                    <a:pt x="4576" y="5191"/>
                    <a:pt x="5133" y="5149"/>
                    <a:pt x="5682" y="5075"/>
                  </a:cubicBezTo>
                  <a:lnTo>
                    <a:pt x="5682" y="5075"/>
                  </a:lnTo>
                  <a:cubicBezTo>
                    <a:pt x="5477" y="5377"/>
                    <a:pt x="5287" y="5697"/>
                    <a:pt x="5138" y="6016"/>
                  </a:cubicBezTo>
                  <a:cubicBezTo>
                    <a:pt x="4871" y="6516"/>
                    <a:pt x="4671" y="7050"/>
                    <a:pt x="4504" y="7617"/>
                  </a:cubicBezTo>
                  <a:cubicBezTo>
                    <a:pt x="4337" y="8151"/>
                    <a:pt x="4271" y="8718"/>
                    <a:pt x="4304" y="9285"/>
                  </a:cubicBezTo>
                  <a:cubicBezTo>
                    <a:pt x="4304" y="9819"/>
                    <a:pt x="4437" y="10386"/>
                    <a:pt x="4671" y="10920"/>
                  </a:cubicBezTo>
                  <a:cubicBezTo>
                    <a:pt x="4504" y="10386"/>
                    <a:pt x="4437" y="9819"/>
                    <a:pt x="4471" y="9285"/>
                  </a:cubicBezTo>
                  <a:cubicBezTo>
                    <a:pt x="4537" y="8718"/>
                    <a:pt x="4638" y="8184"/>
                    <a:pt x="4838" y="7684"/>
                  </a:cubicBezTo>
                  <a:cubicBezTo>
                    <a:pt x="5004" y="7150"/>
                    <a:pt x="5238" y="6650"/>
                    <a:pt x="5538" y="6183"/>
                  </a:cubicBezTo>
                  <a:cubicBezTo>
                    <a:pt x="5805" y="5716"/>
                    <a:pt x="6105" y="5282"/>
                    <a:pt x="6472" y="4882"/>
                  </a:cubicBezTo>
                  <a:lnTo>
                    <a:pt x="6906" y="4382"/>
                  </a:lnTo>
                  <a:lnTo>
                    <a:pt x="6239" y="4448"/>
                  </a:lnTo>
                  <a:cubicBezTo>
                    <a:pt x="5505" y="4548"/>
                    <a:pt x="4771" y="4615"/>
                    <a:pt x="4070" y="4615"/>
                  </a:cubicBezTo>
                  <a:cubicBezTo>
                    <a:pt x="3337" y="4615"/>
                    <a:pt x="2636" y="4515"/>
                    <a:pt x="1969" y="4315"/>
                  </a:cubicBezTo>
                  <a:cubicBezTo>
                    <a:pt x="1335" y="4081"/>
                    <a:pt x="735" y="3648"/>
                    <a:pt x="635" y="3081"/>
                  </a:cubicBezTo>
                  <a:cubicBezTo>
                    <a:pt x="535" y="2614"/>
                    <a:pt x="1235" y="2213"/>
                    <a:pt x="1869" y="1947"/>
                  </a:cubicBezTo>
                  <a:cubicBezTo>
                    <a:pt x="2569" y="1680"/>
                    <a:pt x="3237" y="1446"/>
                    <a:pt x="3970" y="1246"/>
                  </a:cubicBezTo>
                  <a:cubicBezTo>
                    <a:pt x="4671" y="1013"/>
                    <a:pt x="5371" y="812"/>
                    <a:pt x="6072" y="646"/>
                  </a:cubicBezTo>
                  <a:cubicBezTo>
                    <a:pt x="7238" y="396"/>
                    <a:pt x="8449" y="146"/>
                    <a:pt x="9669" y="146"/>
                  </a:cubicBezTo>
                  <a:cubicBezTo>
                    <a:pt x="9915" y="146"/>
                    <a:pt x="10162" y="156"/>
                    <a:pt x="10408" y="179"/>
                  </a:cubicBezTo>
                  <a:cubicBezTo>
                    <a:pt x="9839" y="49"/>
                    <a:pt x="9270" y="0"/>
                    <a:pt x="8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37;p43"/>
            <p:cNvSpPr/>
            <p:nvPr/>
          </p:nvSpPr>
          <p:spPr>
            <a:xfrm>
              <a:off x="7148668" y="2646805"/>
              <a:ext cx="265557" cy="366706"/>
            </a:xfrm>
            <a:custGeom>
              <a:avLst/>
              <a:gdLst/>
              <a:ahLst/>
              <a:cxnLst/>
              <a:rect l="l" t="t" r="r" b="b"/>
              <a:pathLst>
                <a:path w="13962" h="19280" extrusionOk="0">
                  <a:moveTo>
                    <a:pt x="11869" y="1"/>
                  </a:moveTo>
                  <a:cubicBezTo>
                    <a:pt x="11025" y="1"/>
                    <a:pt x="9862" y="438"/>
                    <a:pt x="8440" y="1267"/>
                  </a:cubicBezTo>
                  <a:cubicBezTo>
                    <a:pt x="5238" y="3135"/>
                    <a:pt x="0" y="7205"/>
                    <a:pt x="0" y="7205"/>
                  </a:cubicBezTo>
                  <a:lnTo>
                    <a:pt x="5404" y="19280"/>
                  </a:lnTo>
                  <a:cubicBezTo>
                    <a:pt x="5404" y="19280"/>
                    <a:pt x="11375" y="9339"/>
                    <a:pt x="12676" y="5503"/>
                  </a:cubicBezTo>
                  <a:cubicBezTo>
                    <a:pt x="13961" y="1714"/>
                    <a:pt x="13539" y="1"/>
                    <a:pt x="11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38;p43"/>
            <p:cNvSpPr/>
            <p:nvPr/>
          </p:nvSpPr>
          <p:spPr>
            <a:xfrm>
              <a:off x="7168963" y="2664551"/>
              <a:ext cx="235411" cy="237008"/>
            </a:xfrm>
            <a:custGeom>
              <a:avLst/>
              <a:gdLst/>
              <a:ahLst/>
              <a:cxnLst/>
              <a:rect l="l" t="t" r="r" b="b"/>
              <a:pathLst>
                <a:path w="12377" h="12461" extrusionOk="0">
                  <a:moveTo>
                    <a:pt x="12210" y="0"/>
                  </a:moveTo>
                  <a:cubicBezTo>
                    <a:pt x="11809" y="34"/>
                    <a:pt x="11476" y="334"/>
                    <a:pt x="11476" y="734"/>
                  </a:cubicBezTo>
                  <a:cubicBezTo>
                    <a:pt x="11476" y="1168"/>
                    <a:pt x="11809" y="1501"/>
                    <a:pt x="12243" y="1501"/>
                  </a:cubicBezTo>
                  <a:lnTo>
                    <a:pt x="12310" y="1501"/>
                  </a:lnTo>
                  <a:cubicBezTo>
                    <a:pt x="12376" y="1001"/>
                    <a:pt x="12343" y="501"/>
                    <a:pt x="12210" y="0"/>
                  </a:cubicBezTo>
                  <a:close/>
                  <a:moveTo>
                    <a:pt x="1002" y="5404"/>
                  </a:moveTo>
                  <a:cubicBezTo>
                    <a:pt x="334" y="5404"/>
                    <a:pt x="1" y="6205"/>
                    <a:pt x="468" y="6672"/>
                  </a:cubicBezTo>
                  <a:cubicBezTo>
                    <a:pt x="629" y="6822"/>
                    <a:pt x="821" y="6890"/>
                    <a:pt x="1008" y="6890"/>
                  </a:cubicBezTo>
                  <a:cubicBezTo>
                    <a:pt x="1401" y="6890"/>
                    <a:pt x="1769" y="6591"/>
                    <a:pt x="1769" y="6138"/>
                  </a:cubicBezTo>
                  <a:cubicBezTo>
                    <a:pt x="1769" y="5738"/>
                    <a:pt x="1435" y="5404"/>
                    <a:pt x="1002" y="5404"/>
                  </a:cubicBezTo>
                  <a:close/>
                  <a:moveTo>
                    <a:pt x="8507" y="5404"/>
                  </a:moveTo>
                  <a:cubicBezTo>
                    <a:pt x="7840" y="5404"/>
                    <a:pt x="7473" y="6205"/>
                    <a:pt x="7973" y="6672"/>
                  </a:cubicBezTo>
                  <a:cubicBezTo>
                    <a:pt x="8124" y="6822"/>
                    <a:pt x="8308" y="6890"/>
                    <a:pt x="8490" y="6890"/>
                  </a:cubicBezTo>
                  <a:cubicBezTo>
                    <a:pt x="8873" y="6890"/>
                    <a:pt x="9241" y="6591"/>
                    <a:pt x="9241" y="6138"/>
                  </a:cubicBezTo>
                  <a:cubicBezTo>
                    <a:pt x="9241" y="5738"/>
                    <a:pt x="8907" y="5404"/>
                    <a:pt x="8507" y="5404"/>
                  </a:cubicBezTo>
                  <a:close/>
                  <a:moveTo>
                    <a:pt x="4699" y="10974"/>
                  </a:moveTo>
                  <a:cubicBezTo>
                    <a:pt x="4058" y="10974"/>
                    <a:pt x="3746" y="11785"/>
                    <a:pt x="4204" y="12243"/>
                  </a:cubicBezTo>
                  <a:cubicBezTo>
                    <a:pt x="4365" y="12393"/>
                    <a:pt x="4557" y="12460"/>
                    <a:pt x="4744" y="12460"/>
                  </a:cubicBezTo>
                  <a:cubicBezTo>
                    <a:pt x="5137" y="12460"/>
                    <a:pt x="5505" y="12161"/>
                    <a:pt x="5505" y="11709"/>
                  </a:cubicBezTo>
                  <a:cubicBezTo>
                    <a:pt x="5505" y="11309"/>
                    <a:pt x="5171" y="10975"/>
                    <a:pt x="4738" y="10975"/>
                  </a:cubicBezTo>
                  <a:cubicBezTo>
                    <a:pt x="4725" y="10974"/>
                    <a:pt x="4712" y="10974"/>
                    <a:pt x="4699" y="109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39;p43"/>
            <p:cNvSpPr/>
            <p:nvPr/>
          </p:nvSpPr>
          <p:spPr>
            <a:xfrm>
              <a:off x="7172976" y="2778842"/>
              <a:ext cx="90307" cy="202373"/>
            </a:xfrm>
            <a:custGeom>
              <a:avLst/>
              <a:gdLst/>
              <a:ahLst/>
              <a:cxnLst/>
              <a:rect l="l" t="t" r="r" b="b"/>
              <a:pathLst>
                <a:path w="4748" h="10640" extrusionOk="0">
                  <a:moveTo>
                    <a:pt x="53" y="1"/>
                  </a:moveTo>
                  <a:cubicBezTo>
                    <a:pt x="25" y="1"/>
                    <a:pt x="0" y="39"/>
                    <a:pt x="23" y="62"/>
                  </a:cubicBezTo>
                  <a:cubicBezTo>
                    <a:pt x="457" y="896"/>
                    <a:pt x="791" y="1830"/>
                    <a:pt x="1191" y="2698"/>
                  </a:cubicBezTo>
                  <a:cubicBezTo>
                    <a:pt x="1591" y="3565"/>
                    <a:pt x="1991" y="4466"/>
                    <a:pt x="2358" y="5333"/>
                  </a:cubicBezTo>
                  <a:cubicBezTo>
                    <a:pt x="3159" y="7101"/>
                    <a:pt x="3926" y="8835"/>
                    <a:pt x="4660" y="10603"/>
                  </a:cubicBezTo>
                  <a:cubicBezTo>
                    <a:pt x="4673" y="10629"/>
                    <a:pt x="4690" y="10640"/>
                    <a:pt x="4705" y="10640"/>
                  </a:cubicBezTo>
                  <a:cubicBezTo>
                    <a:pt x="4730" y="10640"/>
                    <a:pt x="4747" y="10611"/>
                    <a:pt x="4727" y="10570"/>
                  </a:cubicBezTo>
                  <a:cubicBezTo>
                    <a:pt x="4060" y="8769"/>
                    <a:pt x="3359" y="6967"/>
                    <a:pt x="2592" y="5233"/>
                  </a:cubicBezTo>
                  <a:cubicBezTo>
                    <a:pt x="2225" y="4332"/>
                    <a:pt x="1825" y="3465"/>
                    <a:pt x="1391" y="2598"/>
                  </a:cubicBezTo>
                  <a:cubicBezTo>
                    <a:pt x="991" y="1730"/>
                    <a:pt x="490" y="896"/>
                    <a:pt x="90" y="29"/>
                  </a:cubicBezTo>
                  <a:cubicBezTo>
                    <a:pt x="80" y="8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40;p43"/>
            <p:cNvSpPr/>
            <p:nvPr/>
          </p:nvSpPr>
          <p:spPr>
            <a:xfrm>
              <a:off x="7090296" y="2628128"/>
              <a:ext cx="732822" cy="788912"/>
            </a:xfrm>
            <a:custGeom>
              <a:avLst/>
              <a:gdLst/>
              <a:ahLst/>
              <a:cxnLst/>
              <a:rect l="l" t="t" r="r" b="b"/>
              <a:pathLst>
                <a:path w="38529" h="41478" extrusionOk="0">
                  <a:moveTo>
                    <a:pt x="19064" y="0"/>
                  </a:moveTo>
                  <a:cubicBezTo>
                    <a:pt x="17395" y="0"/>
                    <a:pt x="15619" y="578"/>
                    <a:pt x="13911" y="2116"/>
                  </a:cubicBezTo>
                  <a:cubicBezTo>
                    <a:pt x="9941" y="5718"/>
                    <a:pt x="3503" y="15225"/>
                    <a:pt x="2336" y="17760"/>
                  </a:cubicBezTo>
                  <a:cubicBezTo>
                    <a:pt x="1" y="22764"/>
                    <a:pt x="4104" y="27901"/>
                    <a:pt x="4104" y="27901"/>
                  </a:cubicBezTo>
                  <a:lnTo>
                    <a:pt x="2102" y="41477"/>
                  </a:lnTo>
                  <a:lnTo>
                    <a:pt x="38528" y="41477"/>
                  </a:lnTo>
                  <a:cubicBezTo>
                    <a:pt x="35059" y="19628"/>
                    <a:pt x="30155" y="7953"/>
                    <a:pt x="25886" y="3216"/>
                  </a:cubicBezTo>
                  <a:cubicBezTo>
                    <a:pt x="24532" y="1736"/>
                    <a:pt x="21958" y="0"/>
                    <a:pt x="1906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41;p43"/>
            <p:cNvSpPr/>
            <p:nvPr/>
          </p:nvSpPr>
          <p:spPr>
            <a:xfrm>
              <a:off x="7090296" y="2626739"/>
              <a:ext cx="732822" cy="719241"/>
            </a:xfrm>
            <a:custGeom>
              <a:avLst/>
              <a:gdLst/>
              <a:ahLst/>
              <a:cxnLst/>
              <a:rect l="l" t="t" r="r" b="b"/>
              <a:pathLst>
                <a:path w="38529" h="37815" extrusionOk="0">
                  <a:moveTo>
                    <a:pt x="19414" y="0"/>
                  </a:moveTo>
                  <a:cubicBezTo>
                    <a:pt x="17596" y="0"/>
                    <a:pt x="15679" y="597"/>
                    <a:pt x="13911" y="2189"/>
                  </a:cubicBezTo>
                  <a:cubicBezTo>
                    <a:pt x="9941" y="5791"/>
                    <a:pt x="3503" y="15298"/>
                    <a:pt x="2336" y="17833"/>
                  </a:cubicBezTo>
                  <a:cubicBezTo>
                    <a:pt x="1" y="22837"/>
                    <a:pt x="4137" y="27974"/>
                    <a:pt x="4137" y="27974"/>
                  </a:cubicBezTo>
                  <a:lnTo>
                    <a:pt x="1635" y="37814"/>
                  </a:lnTo>
                  <a:lnTo>
                    <a:pt x="38528" y="37814"/>
                  </a:lnTo>
                  <a:cubicBezTo>
                    <a:pt x="35059" y="15932"/>
                    <a:pt x="30289" y="7225"/>
                    <a:pt x="26453" y="3056"/>
                  </a:cubicBezTo>
                  <a:cubicBezTo>
                    <a:pt x="25106" y="1605"/>
                    <a:pt x="22394" y="0"/>
                    <a:pt x="19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42;p43"/>
            <p:cNvSpPr/>
            <p:nvPr/>
          </p:nvSpPr>
          <p:spPr>
            <a:xfrm>
              <a:off x="7168963" y="2664551"/>
              <a:ext cx="649077" cy="653832"/>
            </a:xfrm>
            <a:custGeom>
              <a:avLst/>
              <a:gdLst/>
              <a:ahLst/>
              <a:cxnLst/>
              <a:rect l="l" t="t" r="r" b="b"/>
              <a:pathLst>
                <a:path w="34126" h="34376" extrusionOk="0">
                  <a:moveTo>
                    <a:pt x="12243" y="0"/>
                  </a:moveTo>
                  <a:cubicBezTo>
                    <a:pt x="11576" y="0"/>
                    <a:pt x="11242" y="801"/>
                    <a:pt x="11709" y="1268"/>
                  </a:cubicBezTo>
                  <a:cubicBezTo>
                    <a:pt x="11860" y="1429"/>
                    <a:pt x="12045" y="1500"/>
                    <a:pt x="12227" y="1500"/>
                  </a:cubicBezTo>
                  <a:cubicBezTo>
                    <a:pt x="12609" y="1500"/>
                    <a:pt x="12977" y="1186"/>
                    <a:pt x="12977" y="734"/>
                  </a:cubicBezTo>
                  <a:cubicBezTo>
                    <a:pt x="12977" y="334"/>
                    <a:pt x="12643" y="0"/>
                    <a:pt x="12243" y="0"/>
                  </a:cubicBezTo>
                  <a:close/>
                  <a:moveTo>
                    <a:pt x="19715" y="0"/>
                  </a:moveTo>
                  <a:cubicBezTo>
                    <a:pt x="19048" y="0"/>
                    <a:pt x="18714" y="801"/>
                    <a:pt x="19181" y="1268"/>
                  </a:cubicBezTo>
                  <a:cubicBezTo>
                    <a:pt x="19332" y="1429"/>
                    <a:pt x="19517" y="1500"/>
                    <a:pt x="19699" y="1500"/>
                  </a:cubicBezTo>
                  <a:cubicBezTo>
                    <a:pt x="20081" y="1500"/>
                    <a:pt x="20449" y="1186"/>
                    <a:pt x="20449" y="734"/>
                  </a:cubicBezTo>
                  <a:cubicBezTo>
                    <a:pt x="20449" y="334"/>
                    <a:pt x="20115" y="0"/>
                    <a:pt x="19715" y="0"/>
                  </a:cubicBezTo>
                  <a:close/>
                  <a:moveTo>
                    <a:pt x="8507" y="5404"/>
                  </a:moveTo>
                  <a:cubicBezTo>
                    <a:pt x="7840" y="5404"/>
                    <a:pt x="7473" y="6205"/>
                    <a:pt x="7973" y="6672"/>
                  </a:cubicBezTo>
                  <a:cubicBezTo>
                    <a:pt x="8124" y="6822"/>
                    <a:pt x="8308" y="6890"/>
                    <a:pt x="8490" y="6890"/>
                  </a:cubicBezTo>
                  <a:cubicBezTo>
                    <a:pt x="8873" y="6890"/>
                    <a:pt x="9241" y="6591"/>
                    <a:pt x="9241" y="6138"/>
                  </a:cubicBezTo>
                  <a:cubicBezTo>
                    <a:pt x="9241" y="5738"/>
                    <a:pt x="8907" y="5404"/>
                    <a:pt x="8507" y="5404"/>
                  </a:cubicBezTo>
                  <a:close/>
                  <a:moveTo>
                    <a:pt x="15979" y="5404"/>
                  </a:moveTo>
                  <a:cubicBezTo>
                    <a:pt x="15312" y="5404"/>
                    <a:pt x="14978" y="6205"/>
                    <a:pt x="15445" y="6672"/>
                  </a:cubicBezTo>
                  <a:cubicBezTo>
                    <a:pt x="15596" y="6822"/>
                    <a:pt x="15780" y="6890"/>
                    <a:pt x="15962" y="6890"/>
                  </a:cubicBezTo>
                  <a:cubicBezTo>
                    <a:pt x="16345" y="6890"/>
                    <a:pt x="16713" y="6591"/>
                    <a:pt x="16713" y="6138"/>
                  </a:cubicBezTo>
                  <a:cubicBezTo>
                    <a:pt x="16713" y="5738"/>
                    <a:pt x="16379" y="5404"/>
                    <a:pt x="15979" y="5404"/>
                  </a:cubicBezTo>
                  <a:close/>
                  <a:moveTo>
                    <a:pt x="23451" y="5404"/>
                  </a:moveTo>
                  <a:cubicBezTo>
                    <a:pt x="22784" y="5404"/>
                    <a:pt x="22450" y="6205"/>
                    <a:pt x="22917" y="6672"/>
                  </a:cubicBezTo>
                  <a:cubicBezTo>
                    <a:pt x="23068" y="6822"/>
                    <a:pt x="23256" y="6890"/>
                    <a:pt x="23442" y="6890"/>
                  </a:cubicBezTo>
                  <a:cubicBezTo>
                    <a:pt x="23835" y="6890"/>
                    <a:pt x="24218" y="6591"/>
                    <a:pt x="24218" y="6138"/>
                  </a:cubicBezTo>
                  <a:cubicBezTo>
                    <a:pt x="24218" y="5738"/>
                    <a:pt x="23851" y="5404"/>
                    <a:pt x="23451" y="5404"/>
                  </a:cubicBezTo>
                  <a:close/>
                  <a:moveTo>
                    <a:pt x="4730" y="10974"/>
                  </a:moveTo>
                  <a:cubicBezTo>
                    <a:pt x="4058" y="10974"/>
                    <a:pt x="3746" y="11785"/>
                    <a:pt x="4204" y="12243"/>
                  </a:cubicBezTo>
                  <a:cubicBezTo>
                    <a:pt x="4365" y="12393"/>
                    <a:pt x="4557" y="12460"/>
                    <a:pt x="4744" y="12460"/>
                  </a:cubicBezTo>
                  <a:cubicBezTo>
                    <a:pt x="5137" y="12460"/>
                    <a:pt x="5505" y="12161"/>
                    <a:pt x="5505" y="11709"/>
                  </a:cubicBezTo>
                  <a:cubicBezTo>
                    <a:pt x="5505" y="11309"/>
                    <a:pt x="5171" y="10975"/>
                    <a:pt x="4771" y="10975"/>
                  </a:cubicBezTo>
                  <a:cubicBezTo>
                    <a:pt x="4757" y="10974"/>
                    <a:pt x="4744" y="10974"/>
                    <a:pt x="4730" y="10974"/>
                  </a:cubicBezTo>
                  <a:close/>
                  <a:moveTo>
                    <a:pt x="12204" y="10974"/>
                  </a:moveTo>
                  <a:cubicBezTo>
                    <a:pt x="11563" y="10974"/>
                    <a:pt x="11251" y="11785"/>
                    <a:pt x="11709" y="12243"/>
                  </a:cubicBezTo>
                  <a:cubicBezTo>
                    <a:pt x="11860" y="12393"/>
                    <a:pt x="12044" y="12460"/>
                    <a:pt x="12226" y="12460"/>
                  </a:cubicBezTo>
                  <a:cubicBezTo>
                    <a:pt x="12609" y="12460"/>
                    <a:pt x="12977" y="12161"/>
                    <a:pt x="12977" y="11709"/>
                  </a:cubicBezTo>
                  <a:cubicBezTo>
                    <a:pt x="12977" y="11309"/>
                    <a:pt x="12643" y="10975"/>
                    <a:pt x="12243" y="10975"/>
                  </a:cubicBezTo>
                  <a:cubicBezTo>
                    <a:pt x="12230" y="10974"/>
                    <a:pt x="12217" y="10974"/>
                    <a:pt x="12204" y="10974"/>
                  </a:cubicBezTo>
                  <a:close/>
                  <a:moveTo>
                    <a:pt x="19715" y="10975"/>
                  </a:moveTo>
                  <a:cubicBezTo>
                    <a:pt x="19048" y="10975"/>
                    <a:pt x="18714" y="11776"/>
                    <a:pt x="19181" y="12243"/>
                  </a:cubicBezTo>
                  <a:cubicBezTo>
                    <a:pt x="19332" y="12393"/>
                    <a:pt x="19516" y="12460"/>
                    <a:pt x="19698" y="12460"/>
                  </a:cubicBezTo>
                  <a:cubicBezTo>
                    <a:pt x="20081" y="12460"/>
                    <a:pt x="20449" y="12161"/>
                    <a:pt x="20449" y="11709"/>
                  </a:cubicBezTo>
                  <a:cubicBezTo>
                    <a:pt x="20449" y="11309"/>
                    <a:pt x="20115" y="10975"/>
                    <a:pt x="19715" y="10975"/>
                  </a:cubicBezTo>
                  <a:close/>
                  <a:moveTo>
                    <a:pt x="27148" y="10974"/>
                  </a:moveTo>
                  <a:cubicBezTo>
                    <a:pt x="26507" y="10974"/>
                    <a:pt x="26195" y="11785"/>
                    <a:pt x="26653" y="12243"/>
                  </a:cubicBezTo>
                  <a:cubicBezTo>
                    <a:pt x="26804" y="12393"/>
                    <a:pt x="26992" y="12460"/>
                    <a:pt x="27178" y="12460"/>
                  </a:cubicBezTo>
                  <a:cubicBezTo>
                    <a:pt x="27571" y="12460"/>
                    <a:pt x="27954" y="12161"/>
                    <a:pt x="27954" y="11709"/>
                  </a:cubicBezTo>
                  <a:cubicBezTo>
                    <a:pt x="27954" y="11309"/>
                    <a:pt x="27621" y="10975"/>
                    <a:pt x="27187" y="10975"/>
                  </a:cubicBezTo>
                  <a:cubicBezTo>
                    <a:pt x="27174" y="10974"/>
                    <a:pt x="27161" y="10974"/>
                    <a:pt x="27148" y="10974"/>
                  </a:cubicBezTo>
                  <a:close/>
                  <a:moveTo>
                    <a:pt x="30222" y="16879"/>
                  </a:moveTo>
                  <a:cubicBezTo>
                    <a:pt x="30189" y="16946"/>
                    <a:pt x="30189" y="17013"/>
                    <a:pt x="30189" y="17113"/>
                  </a:cubicBezTo>
                  <a:cubicBezTo>
                    <a:pt x="30189" y="17346"/>
                    <a:pt x="30289" y="17546"/>
                    <a:pt x="30489" y="17680"/>
                  </a:cubicBezTo>
                  <a:cubicBezTo>
                    <a:pt x="30389" y="17413"/>
                    <a:pt x="30323" y="17146"/>
                    <a:pt x="30222" y="16879"/>
                  </a:cubicBezTo>
                  <a:close/>
                  <a:moveTo>
                    <a:pt x="1002" y="16345"/>
                  </a:moveTo>
                  <a:cubicBezTo>
                    <a:pt x="334" y="16345"/>
                    <a:pt x="1" y="17179"/>
                    <a:pt x="468" y="17646"/>
                  </a:cubicBezTo>
                  <a:cubicBezTo>
                    <a:pt x="629" y="17797"/>
                    <a:pt x="821" y="17864"/>
                    <a:pt x="1008" y="17864"/>
                  </a:cubicBezTo>
                  <a:cubicBezTo>
                    <a:pt x="1401" y="17864"/>
                    <a:pt x="1769" y="17565"/>
                    <a:pt x="1769" y="17113"/>
                  </a:cubicBezTo>
                  <a:cubicBezTo>
                    <a:pt x="1769" y="16679"/>
                    <a:pt x="1435" y="16345"/>
                    <a:pt x="1002" y="16345"/>
                  </a:cubicBezTo>
                  <a:close/>
                  <a:moveTo>
                    <a:pt x="8507" y="16345"/>
                  </a:moveTo>
                  <a:cubicBezTo>
                    <a:pt x="7840" y="16345"/>
                    <a:pt x="7473" y="17179"/>
                    <a:pt x="7973" y="17646"/>
                  </a:cubicBezTo>
                  <a:cubicBezTo>
                    <a:pt x="8124" y="17797"/>
                    <a:pt x="8308" y="17864"/>
                    <a:pt x="8490" y="17864"/>
                  </a:cubicBezTo>
                  <a:cubicBezTo>
                    <a:pt x="8873" y="17864"/>
                    <a:pt x="9241" y="17565"/>
                    <a:pt x="9241" y="17113"/>
                  </a:cubicBezTo>
                  <a:cubicBezTo>
                    <a:pt x="9241" y="16679"/>
                    <a:pt x="8907" y="16345"/>
                    <a:pt x="8507" y="16345"/>
                  </a:cubicBezTo>
                  <a:close/>
                  <a:moveTo>
                    <a:pt x="15979" y="16345"/>
                  </a:moveTo>
                  <a:cubicBezTo>
                    <a:pt x="15312" y="16345"/>
                    <a:pt x="14978" y="17179"/>
                    <a:pt x="15445" y="17646"/>
                  </a:cubicBezTo>
                  <a:cubicBezTo>
                    <a:pt x="15596" y="17797"/>
                    <a:pt x="15780" y="17864"/>
                    <a:pt x="15962" y="17864"/>
                  </a:cubicBezTo>
                  <a:cubicBezTo>
                    <a:pt x="16345" y="17864"/>
                    <a:pt x="16713" y="17565"/>
                    <a:pt x="16713" y="17113"/>
                  </a:cubicBezTo>
                  <a:cubicBezTo>
                    <a:pt x="16713" y="16679"/>
                    <a:pt x="16379" y="16345"/>
                    <a:pt x="15979" y="16345"/>
                  </a:cubicBezTo>
                  <a:close/>
                  <a:moveTo>
                    <a:pt x="23451" y="16345"/>
                  </a:moveTo>
                  <a:cubicBezTo>
                    <a:pt x="22784" y="16345"/>
                    <a:pt x="22450" y="17179"/>
                    <a:pt x="22917" y="17646"/>
                  </a:cubicBezTo>
                  <a:cubicBezTo>
                    <a:pt x="23068" y="17797"/>
                    <a:pt x="23256" y="17864"/>
                    <a:pt x="23442" y="17864"/>
                  </a:cubicBezTo>
                  <a:cubicBezTo>
                    <a:pt x="23835" y="17864"/>
                    <a:pt x="24218" y="17565"/>
                    <a:pt x="24218" y="17113"/>
                  </a:cubicBezTo>
                  <a:cubicBezTo>
                    <a:pt x="24218" y="16679"/>
                    <a:pt x="23851" y="16345"/>
                    <a:pt x="23451" y="16345"/>
                  </a:cubicBezTo>
                  <a:close/>
                  <a:moveTo>
                    <a:pt x="4771" y="21916"/>
                  </a:moveTo>
                  <a:cubicBezTo>
                    <a:pt x="4070" y="21916"/>
                    <a:pt x="3737" y="22717"/>
                    <a:pt x="4204" y="23184"/>
                  </a:cubicBezTo>
                  <a:cubicBezTo>
                    <a:pt x="4371" y="23350"/>
                    <a:pt x="4571" y="23425"/>
                    <a:pt x="4764" y="23425"/>
                  </a:cubicBezTo>
                  <a:cubicBezTo>
                    <a:pt x="5149" y="23425"/>
                    <a:pt x="5505" y="23128"/>
                    <a:pt x="5505" y="22683"/>
                  </a:cubicBezTo>
                  <a:cubicBezTo>
                    <a:pt x="5505" y="22250"/>
                    <a:pt x="5171" y="21916"/>
                    <a:pt x="4771" y="21916"/>
                  </a:cubicBezTo>
                  <a:close/>
                  <a:moveTo>
                    <a:pt x="12243" y="21916"/>
                  </a:moveTo>
                  <a:cubicBezTo>
                    <a:pt x="11576" y="21916"/>
                    <a:pt x="11242" y="22717"/>
                    <a:pt x="11709" y="23184"/>
                  </a:cubicBezTo>
                  <a:cubicBezTo>
                    <a:pt x="11865" y="23350"/>
                    <a:pt x="12058" y="23425"/>
                    <a:pt x="12245" y="23425"/>
                  </a:cubicBezTo>
                  <a:cubicBezTo>
                    <a:pt x="12621" y="23425"/>
                    <a:pt x="12977" y="23128"/>
                    <a:pt x="12977" y="22683"/>
                  </a:cubicBezTo>
                  <a:cubicBezTo>
                    <a:pt x="12977" y="22250"/>
                    <a:pt x="12643" y="21916"/>
                    <a:pt x="12243" y="21916"/>
                  </a:cubicBezTo>
                  <a:close/>
                  <a:moveTo>
                    <a:pt x="19715" y="21916"/>
                  </a:moveTo>
                  <a:cubicBezTo>
                    <a:pt x="19048" y="21916"/>
                    <a:pt x="18714" y="22717"/>
                    <a:pt x="19181" y="23217"/>
                  </a:cubicBezTo>
                  <a:cubicBezTo>
                    <a:pt x="19332" y="23367"/>
                    <a:pt x="19516" y="23435"/>
                    <a:pt x="19698" y="23435"/>
                  </a:cubicBezTo>
                  <a:cubicBezTo>
                    <a:pt x="20081" y="23435"/>
                    <a:pt x="20449" y="23136"/>
                    <a:pt x="20449" y="22683"/>
                  </a:cubicBezTo>
                  <a:cubicBezTo>
                    <a:pt x="20449" y="22250"/>
                    <a:pt x="20115" y="21916"/>
                    <a:pt x="19715" y="21916"/>
                  </a:cubicBezTo>
                  <a:close/>
                  <a:moveTo>
                    <a:pt x="27187" y="21916"/>
                  </a:moveTo>
                  <a:cubicBezTo>
                    <a:pt x="26520" y="21916"/>
                    <a:pt x="26186" y="22717"/>
                    <a:pt x="26653" y="23217"/>
                  </a:cubicBezTo>
                  <a:cubicBezTo>
                    <a:pt x="26804" y="23367"/>
                    <a:pt x="26992" y="23435"/>
                    <a:pt x="27178" y="23435"/>
                  </a:cubicBezTo>
                  <a:cubicBezTo>
                    <a:pt x="27571" y="23435"/>
                    <a:pt x="27954" y="23136"/>
                    <a:pt x="27954" y="22683"/>
                  </a:cubicBezTo>
                  <a:cubicBezTo>
                    <a:pt x="27954" y="22250"/>
                    <a:pt x="27621" y="21916"/>
                    <a:pt x="27187" y="21916"/>
                  </a:cubicBezTo>
                  <a:close/>
                  <a:moveTo>
                    <a:pt x="1002" y="27320"/>
                  </a:moveTo>
                  <a:cubicBezTo>
                    <a:pt x="334" y="27320"/>
                    <a:pt x="1" y="28121"/>
                    <a:pt x="468" y="28588"/>
                  </a:cubicBezTo>
                  <a:cubicBezTo>
                    <a:pt x="618" y="28738"/>
                    <a:pt x="807" y="28805"/>
                    <a:pt x="993" y="28805"/>
                  </a:cubicBezTo>
                  <a:cubicBezTo>
                    <a:pt x="1385" y="28805"/>
                    <a:pt x="1769" y="28506"/>
                    <a:pt x="1769" y="28054"/>
                  </a:cubicBezTo>
                  <a:cubicBezTo>
                    <a:pt x="1769" y="27654"/>
                    <a:pt x="1435" y="27320"/>
                    <a:pt x="1002" y="27320"/>
                  </a:cubicBezTo>
                  <a:close/>
                  <a:moveTo>
                    <a:pt x="8507" y="27320"/>
                  </a:moveTo>
                  <a:cubicBezTo>
                    <a:pt x="7840" y="27320"/>
                    <a:pt x="7473" y="28121"/>
                    <a:pt x="7973" y="28588"/>
                  </a:cubicBezTo>
                  <a:cubicBezTo>
                    <a:pt x="8124" y="28738"/>
                    <a:pt x="8308" y="28805"/>
                    <a:pt x="8490" y="28805"/>
                  </a:cubicBezTo>
                  <a:cubicBezTo>
                    <a:pt x="8873" y="28805"/>
                    <a:pt x="9241" y="28506"/>
                    <a:pt x="9241" y="28054"/>
                  </a:cubicBezTo>
                  <a:cubicBezTo>
                    <a:pt x="9241" y="27654"/>
                    <a:pt x="8907" y="27320"/>
                    <a:pt x="8507" y="27320"/>
                  </a:cubicBezTo>
                  <a:close/>
                  <a:moveTo>
                    <a:pt x="15979" y="27320"/>
                  </a:moveTo>
                  <a:cubicBezTo>
                    <a:pt x="15312" y="27320"/>
                    <a:pt x="14978" y="28121"/>
                    <a:pt x="15445" y="28588"/>
                  </a:cubicBezTo>
                  <a:cubicBezTo>
                    <a:pt x="15596" y="28738"/>
                    <a:pt x="15780" y="28805"/>
                    <a:pt x="15962" y="28805"/>
                  </a:cubicBezTo>
                  <a:cubicBezTo>
                    <a:pt x="16345" y="28805"/>
                    <a:pt x="16713" y="28506"/>
                    <a:pt x="16713" y="28054"/>
                  </a:cubicBezTo>
                  <a:cubicBezTo>
                    <a:pt x="16713" y="27654"/>
                    <a:pt x="16379" y="27320"/>
                    <a:pt x="15979" y="27320"/>
                  </a:cubicBezTo>
                  <a:close/>
                  <a:moveTo>
                    <a:pt x="23451" y="27320"/>
                  </a:moveTo>
                  <a:cubicBezTo>
                    <a:pt x="22784" y="27320"/>
                    <a:pt x="22450" y="28121"/>
                    <a:pt x="22917" y="28588"/>
                  </a:cubicBezTo>
                  <a:cubicBezTo>
                    <a:pt x="23068" y="28738"/>
                    <a:pt x="23256" y="28805"/>
                    <a:pt x="23442" y="28805"/>
                  </a:cubicBezTo>
                  <a:cubicBezTo>
                    <a:pt x="23835" y="28805"/>
                    <a:pt x="24218" y="28506"/>
                    <a:pt x="24218" y="28054"/>
                  </a:cubicBezTo>
                  <a:cubicBezTo>
                    <a:pt x="24218" y="27654"/>
                    <a:pt x="23851" y="27320"/>
                    <a:pt x="23451" y="27320"/>
                  </a:cubicBezTo>
                  <a:close/>
                  <a:moveTo>
                    <a:pt x="30923" y="27320"/>
                  </a:moveTo>
                  <a:cubicBezTo>
                    <a:pt x="30256" y="27320"/>
                    <a:pt x="29922" y="28121"/>
                    <a:pt x="30389" y="28588"/>
                  </a:cubicBezTo>
                  <a:cubicBezTo>
                    <a:pt x="30550" y="28738"/>
                    <a:pt x="30742" y="28805"/>
                    <a:pt x="30929" y="28805"/>
                  </a:cubicBezTo>
                  <a:cubicBezTo>
                    <a:pt x="31322" y="28805"/>
                    <a:pt x="31690" y="28506"/>
                    <a:pt x="31690" y="28054"/>
                  </a:cubicBezTo>
                  <a:cubicBezTo>
                    <a:pt x="31690" y="27654"/>
                    <a:pt x="31357" y="27320"/>
                    <a:pt x="30923" y="27320"/>
                  </a:cubicBezTo>
                  <a:close/>
                  <a:moveTo>
                    <a:pt x="33992" y="33324"/>
                  </a:moveTo>
                  <a:cubicBezTo>
                    <a:pt x="33958" y="33424"/>
                    <a:pt x="33925" y="33524"/>
                    <a:pt x="33925" y="33624"/>
                  </a:cubicBezTo>
                  <a:cubicBezTo>
                    <a:pt x="33925" y="33825"/>
                    <a:pt x="33992" y="33991"/>
                    <a:pt x="34125" y="34125"/>
                  </a:cubicBezTo>
                  <a:lnTo>
                    <a:pt x="33992" y="33324"/>
                  </a:lnTo>
                  <a:close/>
                  <a:moveTo>
                    <a:pt x="4771" y="32891"/>
                  </a:moveTo>
                  <a:cubicBezTo>
                    <a:pt x="4070" y="32891"/>
                    <a:pt x="3737" y="33691"/>
                    <a:pt x="4204" y="34158"/>
                  </a:cubicBezTo>
                  <a:cubicBezTo>
                    <a:pt x="4365" y="34309"/>
                    <a:pt x="4557" y="34376"/>
                    <a:pt x="4744" y="34376"/>
                  </a:cubicBezTo>
                  <a:cubicBezTo>
                    <a:pt x="5137" y="34376"/>
                    <a:pt x="5505" y="34077"/>
                    <a:pt x="5505" y="33624"/>
                  </a:cubicBezTo>
                  <a:cubicBezTo>
                    <a:pt x="5505" y="33224"/>
                    <a:pt x="5171" y="32891"/>
                    <a:pt x="4771" y="32891"/>
                  </a:cubicBezTo>
                  <a:close/>
                  <a:moveTo>
                    <a:pt x="12243" y="32891"/>
                  </a:moveTo>
                  <a:cubicBezTo>
                    <a:pt x="11576" y="32891"/>
                    <a:pt x="11242" y="33691"/>
                    <a:pt x="11709" y="34158"/>
                  </a:cubicBezTo>
                  <a:cubicBezTo>
                    <a:pt x="11860" y="34309"/>
                    <a:pt x="12044" y="34376"/>
                    <a:pt x="12226" y="34376"/>
                  </a:cubicBezTo>
                  <a:cubicBezTo>
                    <a:pt x="12609" y="34376"/>
                    <a:pt x="12977" y="34077"/>
                    <a:pt x="12977" y="33624"/>
                  </a:cubicBezTo>
                  <a:cubicBezTo>
                    <a:pt x="12977" y="33224"/>
                    <a:pt x="12643" y="32891"/>
                    <a:pt x="12243" y="32891"/>
                  </a:cubicBezTo>
                  <a:close/>
                  <a:moveTo>
                    <a:pt x="19715" y="32891"/>
                  </a:moveTo>
                  <a:cubicBezTo>
                    <a:pt x="19048" y="32891"/>
                    <a:pt x="18714" y="33691"/>
                    <a:pt x="19181" y="34158"/>
                  </a:cubicBezTo>
                  <a:cubicBezTo>
                    <a:pt x="19332" y="34309"/>
                    <a:pt x="19516" y="34376"/>
                    <a:pt x="19698" y="34376"/>
                  </a:cubicBezTo>
                  <a:cubicBezTo>
                    <a:pt x="20081" y="34376"/>
                    <a:pt x="20449" y="34077"/>
                    <a:pt x="20449" y="33624"/>
                  </a:cubicBezTo>
                  <a:cubicBezTo>
                    <a:pt x="20449" y="33224"/>
                    <a:pt x="20115" y="32891"/>
                    <a:pt x="19715" y="32891"/>
                  </a:cubicBezTo>
                  <a:close/>
                  <a:moveTo>
                    <a:pt x="27187" y="32891"/>
                  </a:moveTo>
                  <a:cubicBezTo>
                    <a:pt x="26520" y="32891"/>
                    <a:pt x="26186" y="33691"/>
                    <a:pt x="26653" y="34158"/>
                  </a:cubicBezTo>
                  <a:cubicBezTo>
                    <a:pt x="26804" y="34309"/>
                    <a:pt x="26992" y="34376"/>
                    <a:pt x="27178" y="34376"/>
                  </a:cubicBezTo>
                  <a:cubicBezTo>
                    <a:pt x="27571" y="34376"/>
                    <a:pt x="27954" y="34077"/>
                    <a:pt x="27954" y="33624"/>
                  </a:cubicBezTo>
                  <a:cubicBezTo>
                    <a:pt x="27954" y="33224"/>
                    <a:pt x="27621" y="32891"/>
                    <a:pt x="27187" y="328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43;p43"/>
            <p:cNvSpPr/>
            <p:nvPr/>
          </p:nvSpPr>
          <p:spPr>
            <a:xfrm>
              <a:off x="7207669" y="3132139"/>
              <a:ext cx="196705" cy="30090"/>
            </a:xfrm>
            <a:custGeom>
              <a:avLst/>
              <a:gdLst/>
              <a:ahLst/>
              <a:cxnLst/>
              <a:rect l="l" t="t" r="r" b="b"/>
              <a:pathLst>
                <a:path w="10342" h="1582" extrusionOk="0">
                  <a:moveTo>
                    <a:pt x="10241" y="1"/>
                  </a:moveTo>
                  <a:cubicBezTo>
                    <a:pt x="8507" y="34"/>
                    <a:pt x="6806" y="201"/>
                    <a:pt x="5104" y="468"/>
                  </a:cubicBezTo>
                  <a:cubicBezTo>
                    <a:pt x="4270" y="634"/>
                    <a:pt x="3436" y="801"/>
                    <a:pt x="2603" y="1035"/>
                  </a:cubicBezTo>
                  <a:cubicBezTo>
                    <a:pt x="2202" y="1135"/>
                    <a:pt x="1769" y="1202"/>
                    <a:pt x="1368" y="1302"/>
                  </a:cubicBezTo>
                  <a:cubicBezTo>
                    <a:pt x="935" y="1402"/>
                    <a:pt x="468" y="1468"/>
                    <a:pt x="34" y="1468"/>
                  </a:cubicBezTo>
                  <a:cubicBezTo>
                    <a:pt x="1" y="1468"/>
                    <a:pt x="1" y="1502"/>
                    <a:pt x="34" y="1502"/>
                  </a:cubicBezTo>
                  <a:cubicBezTo>
                    <a:pt x="327" y="1551"/>
                    <a:pt x="638" y="1582"/>
                    <a:pt x="954" y="1582"/>
                  </a:cubicBezTo>
                  <a:cubicBezTo>
                    <a:pt x="1069" y="1582"/>
                    <a:pt x="1185" y="1577"/>
                    <a:pt x="1302" y="1568"/>
                  </a:cubicBezTo>
                  <a:cubicBezTo>
                    <a:pt x="1702" y="1568"/>
                    <a:pt x="2102" y="1502"/>
                    <a:pt x="2502" y="1435"/>
                  </a:cubicBezTo>
                  <a:cubicBezTo>
                    <a:pt x="3336" y="1302"/>
                    <a:pt x="4204" y="1101"/>
                    <a:pt x="5071" y="968"/>
                  </a:cubicBezTo>
                  <a:cubicBezTo>
                    <a:pt x="6772" y="634"/>
                    <a:pt x="8507" y="334"/>
                    <a:pt x="10241" y="134"/>
                  </a:cubicBezTo>
                  <a:cubicBezTo>
                    <a:pt x="10341" y="134"/>
                    <a:pt x="10308" y="1"/>
                    <a:pt x="10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44;p43"/>
            <p:cNvSpPr/>
            <p:nvPr/>
          </p:nvSpPr>
          <p:spPr>
            <a:xfrm>
              <a:off x="7318707" y="3156408"/>
              <a:ext cx="163705" cy="12553"/>
            </a:xfrm>
            <a:custGeom>
              <a:avLst/>
              <a:gdLst/>
              <a:ahLst/>
              <a:cxnLst/>
              <a:rect l="l" t="t" r="r" b="b"/>
              <a:pathLst>
                <a:path w="8607" h="660" extrusionOk="0">
                  <a:moveTo>
                    <a:pt x="3223" y="1"/>
                  </a:moveTo>
                  <a:cubicBezTo>
                    <a:pt x="2869" y="1"/>
                    <a:pt x="2519" y="9"/>
                    <a:pt x="2168" y="26"/>
                  </a:cubicBezTo>
                  <a:cubicBezTo>
                    <a:pt x="1835" y="26"/>
                    <a:pt x="1501" y="26"/>
                    <a:pt x="1168" y="59"/>
                  </a:cubicBezTo>
                  <a:cubicBezTo>
                    <a:pt x="801" y="59"/>
                    <a:pt x="400" y="126"/>
                    <a:pt x="34" y="159"/>
                  </a:cubicBezTo>
                  <a:cubicBezTo>
                    <a:pt x="0" y="159"/>
                    <a:pt x="0" y="226"/>
                    <a:pt x="34" y="226"/>
                  </a:cubicBezTo>
                  <a:cubicBezTo>
                    <a:pt x="400" y="226"/>
                    <a:pt x="734" y="259"/>
                    <a:pt x="1101" y="292"/>
                  </a:cubicBezTo>
                  <a:lnTo>
                    <a:pt x="2168" y="326"/>
                  </a:lnTo>
                  <a:cubicBezTo>
                    <a:pt x="2869" y="359"/>
                    <a:pt x="3569" y="426"/>
                    <a:pt x="4270" y="426"/>
                  </a:cubicBezTo>
                  <a:cubicBezTo>
                    <a:pt x="5704" y="493"/>
                    <a:pt x="7105" y="559"/>
                    <a:pt x="8506" y="659"/>
                  </a:cubicBezTo>
                  <a:cubicBezTo>
                    <a:pt x="8606" y="659"/>
                    <a:pt x="8606" y="559"/>
                    <a:pt x="8506" y="559"/>
                  </a:cubicBezTo>
                  <a:cubicBezTo>
                    <a:pt x="7105" y="292"/>
                    <a:pt x="5704" y="126"/>
                    <a:pt x="4303" y="26"/>
                  </a:cubicBezTo>
                  <a:cubicBezTo>
                    <a:pt x="3936" y="9"/>
                    <a:pt x="3578" y="1"/>
                    <a:pt x="3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45;p43"/>
            <p:cNvSpPr/>
            <p:nvPr/>
          </p:nvSpPr>
          <p:spPr>
            <a:xfrm>
              <a:off x="7355492" y="2435512"/>
              <a:ext cx="173862" cy="307820"/>
            </a:xfrm>
            <a:custGeom>
              <a:avLst/>
              <a:gdLst/>
              <a:ahLst/>
              <a:cxnLst/>
              <a:rect l="l" t="t" r="r" b="b"/>
              <a:pathLst>
                <a:path w="9141" h="16184" extrusionOk="0">
                  <a:moveTo>
                    <a:pt x="7873" y="0"/>
                  </a:moveTo>
                  <a:lnTo>
                    <a:pt x="1" y="5004"/>
                  </a:lnTo>
                  <a:lnTo>
                    <a:pt x="1402" y="11242"/>
                  </a:lnTo>
                  <a:cubicBezTo>
                    <a:pt x="1402" y="11242"/>
                    <a:pt x="1" y="15612"/>
                    <a:pt x="2202" y="16112"/>
                  </a:cubicBezTo>
                  <a:cubicBezTo>
                    <a:pt x="2432" y="16161"/>
                    <a:pt x="2663" y="16183"/>
                    <a:pt x="2895" y="16183"/>
                  </a:cubicBezTo>
                  <a:cubicBezTo>
                    <a:pt x="5842" y="16183"/>
                    <a:pt x="8919" y="12525"/>
                    <a:pt x="9074" y="11876"/>
                  </a:cubicBezTo>
                  <a:cubicBezTo>
                    <a:pt x="9141" y="11575"/>
                    <a:pt x="7873" y="0"/>
                    <a:pt x="7873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46;p43"/>
            <p:cNvSpPr/>
            <p:nvPr/>
          </p:nvSpPr>
          <p:spPr>
            <a:xfrm>
              <a:off x="7170237" y="2122994"/>
              <a:ext cx="435881" cy="467911"/>
            </a:xfrm>
            <a:custGeom>
              <a:avLst/>
              <a:gdLst/>
              <a:ahLst/>
              <a:cxnLst/>
              <a:rect l="l" t="t" r="r" b="b"/>
              <a:pathLst>
                <a:path w="22917" h="24601" extrusionOk="0">
                  <a:moveTo>
                    <a:pt x="11815" y="0"/>
                  </a:moveTo>
                  <a:cubicBezTo>
                    <a:pt x="7699" y="0"/>
                    <a:pt x="3261" y="2678"/>
                    <a:pt x="1769" y="11461"/>
                  </a:cubicBezTo>
                  <a:cubicBezTo>
                    <a:pt x="1" y="21802"/>
                    <a:pt x="6005" y="24037"/>
                    <a:pt x="8273" y="24404"/>
                  </a:cubicBezTo>
                  <a:cubicBezTo>
                    <a:pt x="8734" y="24488"/>
                    <a:pt x="9457" y="24601"/>
                    <a:pt x="10332" y="24601"/>
                  </a:cubicBezTo>
                  <a:cubicBezTo>
                    <a:pt x="13263" y="24601"/>
                    <a:pt x="17898" y="23339"/>
                    <a:pt x="20082" y="15531"/>
                  </a:cubicBezTo>
                  <a:cubicBezTo>
                    <a:pt x="22917" y="5390"/>
                    <a:pt x="18647" y="1287"/>
                    <a:pt x="14044" y="253"/>
                  </a:cubicBezTo>
                  <a:cubicBezTo>
                    <a:pt x="13326" y="92"/>
                    <a:pt x="12576" y="0"/>
                    <a:pt x="11815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47;p43"/>
            <p:cNvSpPr/>
            <p:nvPr/>
          </p:nvSpPr>
          <p:spPr>
            <a:xfrm>
              <a:off x="7252727" y="2304654"/>
              <a:ext cx="37450" cy="21987"/>
            </a:xfrm>
            <a:custGeom>
              <a:avLst/>
              <a:gdLst/>
              <a:ahLst/>
              <a:cxnLst/>
              <a:rect l="l" t="t" r="r" b="b"/>
              <a:pathLst>
                <a:path w="1969" h="1156" extrusionOk="0">
                  <a:moveTo>
                    <a:pt x="767" y="1"/>
                  </a:moveTo>
                  <a:cubicBezTo>
                    <a:pt x="600" y="1"/>
                    <a:pt x="434" y="26"/>
                    <a:pt x="267" y="76"/>
                  </a:cubicBezTo>
                  <a:cubicBezTo>
                    <a:pt x="0" y="242"/>
                    <a:pt x="0" y="643"/>
                    <a:pt x="267" y="809"/>
                  </a:cubicBezTo>
                  <a:cubicBezTo>
                    <a:pt x="500" y="910"/>
                    <a:pt x="734" y="943"/>
                    <a:pt x="967" y="1043"/>
                  </a:cubicBezTo>
                  <a:cubicBezTo>
                    <a:pt x="1143" y="1118"/>
                    <a:pt x="1336" y="1156"/>
                    <a:pt x="1521" y="1156"/>
                  </a:cubicBezTo>
                  <a:cubicBezTo>
                    <a:pt x="1582" y="1156"/>
                    <a:pt x="1643" y="1151"/>
                    <a:pt x="1701" y="1143"/>
                  </a:cubicBezTo>
                  <a:cubicBezTo>
                    <a:pt x="1868" y="1076"/>
                    <a:pt x="1968" y="910"/>
                    <a:pt x="1935" y="743"/>
                  </a:cubicBezTo>
                  <a:cubicBezTo>
                    <a:pt x="1835" y="409"/>
                    <a:pt x="1568" y="176"/>
                    <a:pt x="1268" y="76"/>
                  </a:cubicBezTo>
                  <a:cubicBezTo>
                    <a:pt x="1101" y="26"/>
                    <a:pt x="934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48;p43"/>
            <p:cNvSpPr/>
            <p:nvPr/>
          </p:nvSpPr>
          <p:spPr>
            <a:xfrm>
              <a:off x="7372001" y="2303494"/>
              <a:ext cx="38592" cy="23585"/>
            </a:xfrm>
            <a:custGeom>
              <a:avLst/>
              <a:gdLst/>
              <a:ahLst/>
              <a:cxnLst/>
              <a:rect l="l" t="t" r="r" b="b"/>
              <a:pathLst>
                <a:path w="2029" h="1240" extrusionOk="0">
                  <a:moveTo>
                    <a:pt x="731" y="0"/>
                  </a:moveTo>
                  <a:cubicBezTo>
                    <a:pt x="520" y="0"/>
                    <a:pt x="306" y="74"/>
                    <a:pt x="134" y="203"/>
                  </a:cubicBezTo>
                  <a:cubicBezTo>
                    <a:pt x="34" y="337"/>
                    <a:pt x="0" y="504"/>
                    <a:pt x="100" y="670"/>
                  </a:cubicBezTo>
                  <a:cubicBezTo>
                    <a:pt x="267" y="837"/>
                    <a:pt x="501" y="971"/>
                    <a:pt x="767" y="1037"/>
                  </a:cubicBezTo>
                  <a:cubicBezTo>
                    <a:pt x="1001" y="1104"/>
                    <a:pt x="1201" y="1204"/>
                    <a:pt x="1468" y="1237"/>
                  </a:cubicBezTo>
                  <a:cubicBezTo>
                    <a:pt x="1482" y="1239"/>
                    <a:pt x="1496" y="1240"/>
                    <a:pt x="1510" y="1240"/>
                  </a:cubicBezTo>
                  <a:cubicBezTo>
                    <a:pt x="1792" y="1240"/>
                    <a:pt x="2029" y="923"/>
                    <a:pt x="1902" y="637"/>
                  </a:cubicBezTo>
                  <a:cubicBezTo>
                    <a:pt x="1701" y="370"/>
                    <a:pt x="1401" y="170"/>
                    <a:pt x="1068" y="70"/>
                  </a:cubicBezTo>
                  <a:cubicBezTo>
                    <a:pt x="961" y="23"/>
                    <a:pt x="847" y="0"/>
                    <a:pt x="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49;p43"/>
            <p:cNvSpPr/>
            <p:nvPr/>
          </p:nvSpPr>
          <p:spPr>
            <a:xfrm>
              <a:off x="7364374" y="2369988"/>
              <a:ext cx="14626" cy="37622"/>
            </a:xfrm>
            <a:custGeom>
              <a:avLst/>
              <a:gdLst/>
              <a:ahLst/>
              <a:cxnLst/>
              <a:rect l="l" t="t" r="r" b="b"/>
              <a:pathLst>
                <a:path w="769" h="1978" extrusionOk="0">
                  <a:moveTo>
                    <a:pt x="241" y="1"/>
                  </a:moveTo>
                  <a:cubicBezTo>
                    <a:pt x="237" y="1"/>
                    <a:pt x="234" y="3"/>
                    <a:pt x="234" y="10"/>
                  </a:cubicBezTo>
                  <a:cubicBezTo>
                    <a:pt x="34" y="677"/>
                    <a:pt x="1" y="1778"/>
                    <a:pt x="768" y="1978"/>
                  </a:cubicBezTo>
                  <a:lnTo>
                    <a:pt x="768" y="1944"/>
                  </a:lnTo>
                  <a:cubicBezTo>
                    <a:pt x="168" y="1611"/>
                    <a:pt x="168" y="777"/>
                    <a:pt x="301" y="76"/>
                  </a:cubicBezTo>
                  <a:cubicBezTo>
                    <a:pt x="301" y="49"/>
                    <a:pt x="257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50;p43"/>
            <p:cNvSpPr/>
            <p:nvPr/>
          </p:nvSpPr>
          <p:spPr>
            <a:xfrm>
              <a:off x="7360095" y="2357473"/>
              <a:ext cx="44602" cy="43822"/>
            </a:xfrm>
            <a:custGeom>
              <a:avLst/>
              <a:gdLst/>
              <a:ahLst/>
              <a:cxnLst/>
              <a:rect l="l" t="t" r="r" b="b"/>
              <a:pathLst>
                <a:path w="2345" h="2304" extrusionOk="0">
                  <a:moveTo>
                    <a:pt x="1172" y="0"/>
                  </a:moveTo>
                  <a:cubicBezTo>
                    <a:pt x="223" y="0"/>
                    <a:pt x="0" y="2269"/>
                    <a:pt x="1060" y="2302"/>
                  </a:cubicBezTo>
                  <a:cubicBezTo>
                    <a:pt x="1075" y="2303"/>
                    <a:pt x="1090" y="2304"/>
                    <a:pt x="1105" y="2304"/>
                  </a:cubicBezTo>
                  <a:cubicBezTo>
                    <a:pt x="2134" y="2304"/>
                    <a:pt x="2344" y="66"/>
                    <a:pt x="1193" y="1"/>
                  </a:cubicBezTo>
                  <a:cubicBezTo>
                    <a:pt x="1186" y="0"/>
                    <a:pt x="1179" y="0"/>
                    <a:pt x="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51;p43"/>
            <p:cNvSpPr/>
            <p:nvPr/>
          </p:nvSpPr>
          <p:spPr>
            <a:xfrm>
              <a:off x="7387978" y="2360307"/>
              <a:ext cx="29082" cy="19400"/>
            </a:xfrm>
            <a:custGeom>
              <a:avLst/>
              <a:gdLst/>
              <a:ahLst/>
              <a:cxnLst/>
              <a:rect l="l" t="t" r="r" b="b"/>
              <a:pathLst>
                <a:path w="1529" h="1020" extrusionOk="0">
                  <a:moveTo>
                    <a:pt x="121" y="0"/>
                  </a:moveTo>
                  <a:cubicBezTo>
                    <a:pt x="61" y="0"/>
                    <a:pt x="0" y="104"/>
                    <a:pt x="27" y="185"/>
                  </a:cubicBezTo>
                  <a:cubicBezTo>
                    <a:pt x="94" y="585"/>
                    <a:pt x="328" y="1019"/>
                    <a:pt x="795" y="1019"/>
                  </a:cubicBezTo>
                  <a:cubicBezTo>
                    <a:pt x="1295" y="986"/>
                    <a:pt x="1495" y="552"/>
                    <a:pt x="1529" y="118"/>
                  </a:cubicBezTo>
                  <a:cubicBezTo>
                    <a:pt x="1529" y="95"/>
                    <a:pt x="1529" y="71"/>
                    <a:pt x="1517" y="71"/>
                  </a:cubicBezTo>
                  <a:cubicBezTo>
                    <a:pt x="1512" y="71"/>
                    <a:pt x="1505" y="75"/>
                    <a:pt x="1495" y="85"/>
                  </a:cubicBezTo>
                  <a:cubicBezTo>
                    <a:pt x="1319" y="261"/>
                    <a:pt x="1091" y="464"/>
                    <a:pt x="856" y="464"/>
                  </a:cubicBezTo>
                  <a:cubicBezTo>
                    <a:pt x="825" y="464"/>
                    <a:pt x="793" y="460"/>
                    <a:pt x="761" y="452"/>
                  </a:cubicBezTo>
                  <a:cubicBezTo>
                    <a:pt x="528" y="419"/>
                    <a:pt x="361" y="185"/>
                    <a:pt x="161" y="18"/>
                  </a:cubicBezTo>
                  <a:cubicBezTo>
                    <a:pt x="148" y="6"/>
                    <a:pt x="135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52;p43"/>
            <p:cNvSpPr/>
            <p:nvPr/>
          </p:nvSpPr>
          <p:spPr>
            <a:xfrm>
              <a:off x="7331394" y="2480551"/>
              <a:ext cx="27294" cy="15920"/>
            </a:xfrm>
            <a:custGeom>
              <a:avLst/>
              <a:gdLst/>
              <a:ahLst/>
              <a:cxnLst/>
              <a:rect l="l" t="t" r="r" b="b"/>
              <a:pathLst>
                <a:path w="1435" h="837" extrusionOk="0">
                  <a:moveTo>
                    <a:pt x="1335" y="1"/>
                  </a:moveTo>
                  <a:cubicBezTo>
                    <a:pt x="1201" y="201"/>
                    <a:pt x="1101" y="468"/>
                    <a:pt x="834" y="535"/>
                  </a:cubicBezTo>
                  <a:cubicBezTo>
                    <a:pt x="718" y="568"/>
                    <a:pt x="584" y="585"/>
                    <a:pt x="451" y="585"/>
                  </a:cubicBezTo>
                  <a:cubicBezTo>
                    <a:pt x="317" y="585"/>
                    <a:pt x="184" y="568"/>
                    <a:pt x="67" y="535"/>
                  </a:cubicBezTo>
                  <a:cubicBezTo>
                    <a:pt x="34" y="535"/>
                    <a:pt x="0" y="568"/>
                    <a:pt x="34" y="601"/>
                  </a:cubicBezTo>
                  <a:cubicBezTo>
                    <a:pt x="209" y="755"/>
                    <a:pt x="427" y="836"/>
                    <a:pt x="651" y="836"/>
                  </a:cubicBezTo>
                  <a:cubicBezTo>
                    <a:pt x="768" y="836"/>
                    <a:pt x="887" y="814"/>
                    <a:pt x="1001" y="768"/>
                  </a:cubicBezTo>
                  <a:cubicBezTo>
                    <a:pt x="1268" y="635"/>
                    <a:pt x="1435" y="334"/>
                    <a:pt x="1435" y="34"/>
                  </a:cubicBezTo>
                  <a:cubicBezTo>
                    <a:pt x="1435" y="1"/>
                    <a:pt x="1368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53;p43"/>
            <p:cNvSpPr/>
            <p:nvPr/>
          </p:nvSpPr>
          <p:spPr>
            <a:xfrm>
              <a:off x="7272184" y="2293775"/>
              <a:ext cx="70013" cy="164922"/>
            </a:xfrm>
            <a:custGeom>
              <a:avLst/>
              <a:gdLst/>
              <a:ahLst/>
              <a:cxnLst/>
              <a:rect l="l" t="t" r="r" b="b"/>
              <a:pathLst>
                <a:path w="3681" h="8671" extrusionOk="0">
                  <a:moveTo>
                    <a:pt x="2184" y="1"/>
                  </a:moveTo>
                  <a:cubicBezTo>
                    <a:pt x="2169" y="1"/>
                    <a:pt x="2155" y="5"/>
                    <a:pt x="2146" y="14"/>
                  </a:cubicBezTo>
                  <a:cubicBezTo>
                    <a:pt x="1145" y="2182"/>
                    <a:pt x="545" y="4717"/>
                    <a:pt x="11" y="6985"/>
                  </a:cubicBezTo>
                  <a:cubicBezTo>
                    <a:pt x="0" y="7071"/>
                    <a:pt x="103" y="7102"/>
                    <a:pt x="254" y="7102"/>
                  </a:cubicBezTo>
                  <a:cubicBezTo>
                    <a:pt x="573" y="7102"/>
                    <a:pt x="1109" y="6964"/>
                    <a:pt x="1245" y="6919"/>
                  </a:cubicBezTo>
                  <a:lnTo>
                    <a:pt x="1245" y="6919"/>
                  </a:lnTo>
                  <a:cubicBezTo>
                    <a:pt x="1245" y="6919"/>
                    <a:pt x="1012" y="7953"/>
                    <a:pt x="945" y="8453"/>
                  </a:cubicBezTo>
                  <a:cubicBezTo>
                    <a:pt x="945" y="8520"/>
                    <a:pt x="1045" y="8553"/>
                    <a:pt x="1245" y="8587"/>
                  </a:cubicBezTo>
                  <a:cubicBezTo>
                    <a:pt x="1446" y="8643"/>
                    <a:pt x="1653" y="8670"/>
                    <a:pt x="1860" y="8670"/>
                  </a:cubicBezTo>
                  <a:cubicBezTo>
                    <a:pt x="2512" y="8670"/>
                    <a:pt x="3166" y="8400"/>
                    <a:pt x="3647" y="7919"/>
                  </a:cubicBezTo>
                  <a:cubicBezTo>
                    <a:pt x="3680" y="7853"/>
                    <a:pt x="3647" y="7819"/>
                    <a:pt x="3580" y="7819"/>
                  </a:cubicBezTo>
                  <a:cubicBezTo>
                    <a:pt x="3028" y="8135"/>
                    <a:pt x="2434" y="8285"/>
                    <a:pt x="1814" y="8285"/>
                  </a:cubicBezTo>
                  <a:cubicBezTo>
                    <a:pt x="1649" y="8285"/>
                    <a:pt x="1481" y="8274"/>
                    <a:pt x="1312" y="8253"/>
                  </a:cubicBezTo>
                  <a:cubicBezTo>
                    <a:pt x="1312" y="8120"/>
                    <a:pt x="1812" y="6452"/>
                    <a:pt x="1746" y="6452"/>
                  </a:cubicBezTo>
                  <a:cubicBezTo>
                    <a:pt x="1345" y="6452"/>
                    <a:pt x="945" y="6485"/>
                    <a:pt x="578" y="6585"/>
                  </a:cubicBezTo>
                  <a:cubicBezTo>
                    <a:pt x="1045" y="4384"/>
                    <a:pt x="1846" y="2282"/>
                    <a:pt x="2279" y="81"/>
                  </a:cubicBezTo>
                  <a:cubicBezTo>
                    <a:pt x="2279" y="32"/>
                    <a:pt x="2226" y="1"/>
                    <a:pt x="2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54;p43"/>
            <p:cNvSpPr/>
            <p:nvPr/>
          </p:nvSpPr>
          <p:spPr>
            <a:xfrm>
              <a:off x="7302198" y="2443120"/>
              <a:ext cx="42529" cy="30014"/>
            </a:xfrm>
            <a:custGeom>
              <a:avLst/>
              <a:gdLst/>
              <a:ahLst/>
              <a:cxnLst/>
              <a:rect l="l" t="t" r="r" b="b"/>
              <a:pathLst>
                <a:path w="2236" h="1578" extrusionOk="0">
                  <a:moveTo>
                    <a:pt x="2036" y="1"/>
                  </a:moveTo>
                  <a:cubicBezTo>
                    <a:pt x="1485" y="337"/>
                    <a:pt x="851" y="505"/>
                    <a:pt x="184" y="505"/>
                  </a:cubicBezTo>
                  <a:cubicBezTo>
                    <a:pt x="123" y="505"/>
                    <a:pt x="62" y="504"/>
                    <a:pt x="1" y="501"/>
                  </a:cubicBezTo>
                  <a:lnTo>
                    <a:pt x="1" y="501"/>
                  </a:lnTo>
                  <a:cubicBezTo>
                    <a:pt x="234" y="868"/>
                    <a:pt x="535" y="1202"/>
                    <a:pt x="935" y="1435"/>
                  </a:cubicBezTo>
                  <a:cubicBezTo>
                    <a:pt x="1100" y="1517"/>
                    <a:pt x="1287" y="1577"/>
                    <a:pt x="1497" y="1577"/>
                  </a:cubicBezTo>
                  <a:cubicBezTo>
                    <a:pt x="1542" y="1577"/>
                    <a:pt x="1588" y="1574"/>
                    <a:pt x="1635" y="1569"/>
                  </a:cubicBezTo>
                  <a:cubicBezTo>
                    <a:pt x="2136" y="1502"/>
                    <a:pt x="2236" y="1035"/>
                    <a:pt x="2202" y="635"/>
                  </a:cubicBezTo>
                  <a:cubicBezTo>
                    <a:pt x="2169" y="401"/>
                    <a:pt x="2102" y="20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55;p43"/>
            <p:cNvSpPr/>
            <p:nvPr/>
          </p:nvSpPr>
          <p:spPr>
            <a:xfrm>
              <a:off x="7245747" y="2347316"/>
              <a:ext cx="38078" cy="30470"/>
            </a:xfrm>
            <a:custGeom>
              <a:avLst/>
              <a:gdLst/>
              <a:ahLst/>
              <a:cxnLst/>
              <a:rect l="l" t="t" r="r" b="b"/>
              <a:pathLst>
                <a:path w="2002" h="1602" extrusionOk="0">
                  <a:moveTo>
                    <a:pt x="33" y="1"/>
                  </a:moveTo>
                  <a:cubicBezTo>
                    <a:pt x="400" y="134"/>
                    <a:pt x="701" y="334"/>
                    <a:pt x="1001" y="535"/>
                  </a:cubicBezTo>
                  <a:cubicBezTo>
                    <a:pt x="1158" y="653"/>
                    <a:pt x="1293" y="794"/>
                    <a:pt x="1390" y="952"/>
                  </a:cubicBezTo>
                  <a:lnTo>
                    <a:pt x="1390" y="952"/>
                  </a:lnTo>
                  <a:cubicBezTo>
                    <a:pt x="1219" y="920"/>
                    <a:pt x="1043" y="901"/>
                    <a:pt x="867" y="901"/>
                  </a:cubicBezTo>
                  <a:cubicBezTo>
                    <a:pt x="567" y="901"/>
                    <a:pt x="234" y="1035"/>
                    <a:pt x="0" y="1268"/>
                  </a:cubicBezTo>
                  <a:cubicBezTo>
                    <a:pt x="147" y="1213"/>
                    <a:pt x="304" y="1189"/>
                    <a:pt x="460" y="1189"/>
                  </a:cubicBezTo>
                  <a:cubicBezTo>
                    <a:pt x="587" y="1189"/>
                    <a:pt x="714" y="1205"/>
                    <a:pt x="834" y="1235"/>
                  </a:cubicBezTo>
                  <a:cubicBezTo>
                    <a:pt x="1134" y="1268"/>
                    <a:pt x="1401" y="1335"/>
                    <a:pt x="1635" y="1469"/>
                  </a:cubicBezTo>
                  <a:lnTo>
                    <a:pt x="2002" y="1602"/>
                  </a:lnTo>
                  <a:lnTo>
                    <a:pt x="2002" y="1602"/>
                  </a:lnTo>
                  <a:lnTo>
                    <a:pt x="1935" y="1235"/>
                  </a:lnTo>
                  <a:cubicBezTo>
                    <a:pt x="1868" y="1002"/>
                    <a:pt x="1801" y="801"/>
                    <a:pt x="1668" y="635"/>
                  </a:cubicBezTo>
                  <a:cubicBezTo>
                    <a:pt x="1535" y="468"/>
                    <a:pt x="1368" y="334"/>
                    <a:pt x="1168" y="234"/>
                  </a:cubicBezTo>
                  <a:cubicBezTo>
                    <a:pt x="1001" y="168"/>
                    <a:pt x="801" y="101"/>
                    <a:pt x="634" y="34"/>
                  </a:cubicBezTo>
                  <a:cubicBezTo>
                    <a:pt x="434" y="1"/>
                    <a:pt x="23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56;p43"/>
            <p:cNvSpPr/>
            <p:nvPr/>
          </p:nvSpPr>
          <p:spPr>
            <a:xfrm>
              <a:off x="7258433" y="2368885"/>
              <a:ext cx="26019" cy="15007"/>
            </a:xfrm>
            <a:custGeom>
              <a:avLst/>
              <a:gdLst/>
              <a:ahLst/>
              <a:cxnLst/>
              <a:rect l="l" t="t" r="r" b="b"/>
              <a:pathLst>
                <a:path w="1368" h="789" extrusionOk="0">
                  <a:moveTo>
                    <a:pt x="1234" y="1"/>
                  </a:moveTo>
                  <a:lnTo>
                    <a:pt x="1234" y="1"/>
                  </a:lnTo>
                  <a:cubicBezTo>
                    <a:pt x="1268" y="134"/>
                    <a:pt x="1268" y="301"/>
                    <a:pt x="1268" y="435"/>
                  </a:cubicBezTo>
                  <a:cubicBezTo>
                    <a:pt x="1268" y="501"/>
                    <a:pt x="1001" y="635"/>
                    <a:pt x="934" y="635"/>
                  </a:cubicBezTo>
                  <a:cubicBezTo>
                    <a:pt x="634" y="668"/>
                    <a:pt x="300" y="701"/>
                    <a:pt x="0" y="701"/>
                  </a:cubicBezTo>
                  <a:cubicBezTo>
                    <a:pt x="191" y="765"/>
                    <a:pt x="394" y="788"/>
                    <a:pt x="594" y="788"/>
                  </a:cubicBezTo>
                  <a:cubicBezTo>
                    <a:pt x="710" y="788"/>
                    <a:pt x="824" y="780"/>
                    <a:pt x="934" y="768"/>
                  </a:cubicBezTo>
                  <a:cubicBezTo>
                    <a:pt x="1101" y="735"/>
                    <a:pt x="1268" y="601"/>
                    <a:pt x="1368" y="468"/>
                  </a:cubicBezTo>
                  <a:cubicBezTo>
                    <a:pt x="1335" y="301"/>
                    <a:pt x="1301" y="134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57;p43"/>
            <p:cNvSpPr/>
            <p:nvPr/>
          </p:nvSpPr>
          <p:spPr>
            <a:xfrm>
              <a:off x="7311080" y="2457880"/>
              <a:ext cx="33019" cy="37165"/>
            </a:xfrm>
            <a:custGeom>
              <a:avLst/>
              <a:gdLst/>
              <a:ahLst/>
              <a:cxnLst/>
              <a:rect l="l" t="t" r="r" b="b"/>
              <a:pathLst>
                <a:path w="1736" h="1954" extrusionOk="0">
                  <a:moveTo>
                    <a:pt x="1485" y="0"/>
                  </a:moveTo>
                  <a:cubicBezTo>
                    <a:pt x="1402" y="0"/>
                    <a:pt x="1319" y="9"/>
                    <a:pt x="1235" y="25"/>
                  </a:cubicBezTo>
                  <a:cubicBezTo>
                    <a:pt x="1135" y="92"/>
                    <a:pt x="1035" y="192"/>
                    <a:pt x="968" y="292"/>
                  </a:cubicBezTo>
                  <a:cubicBezTo>
                    <a:pt x="905" y="267"/>
                    <a:pt x="841" y="256"/>
                    <a:pt x="779" y="256"/>
                  </a:cubicBezTo>
                  <a:cubicBezTo>
                    <a:pt x="679" y="256"/>
                    <a:pt x="584" y="284"/>
                    <a:pt x="501" y="326"/>
                  </a:cubicBezTo>
                  <a:cubicBezTo>
                    <a:pt x="301" y="426"/>
                    <a:pt x="1" y="1426"/>
                    <a:pt x="334" y="1793"/>
                  </a:cubicBezTo>
                  <a:cubicBezTo>
                    <a:pt x="481" y="1900"/>
                    <a:pt x="655" y="1953"/>
                    <a:pt x="827" y="1953"/>
                  </a:cubicBezTo>
                  <a:cubicBezTo>
                    <a:pt x="1086" y="1953"/>
                    <a:pt x="1342" y="1833"/>
                    <a:pt x="1502" y="1593"/>
                  </a:cubicBezTo>
                  <a:cubicBezTo>
                    <a:pt x="1602" y="1393"/>
                    <a:pt x="1502" y="926"/>
                    <a:pt x="1669" y="426"/>
                  </a:cubicBezTo>
                  <a:cubicBezTo>
                    <a:pt x="1702" y="292"/>
                    <a:pt x="1735" y="159"/>
                    <a:pt x="1735" y="25"/>
                  </a:cubicBezTo>
                  <a:cubicBezTo>
                    <a:pt x="1652" y="9"/>
                    <a:pt x="1569" y="0"/>
                    <a:pt x="14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58;p43"/>
            <p:cNvSpPr/>
            <p:nvPr/>
          </p:nvSpPr>
          <p:spPr>
            <a:xfrm>
              <a:off x="7217198" y="2114949"/>
              <a:ext cx="392744" cy="305994"/>
            </a:xfrm>
            <a:custGeom>
              <a:avLst/>
              <a:gdLst/>
              <a:ahLst/>
              <a:cxnLst/>
              <a:rect l="l" t="t" r="r" b="b"/>
              <a:pathLst>
                <a:path w="20649" h="16088" extrusionOk="0">
                  <a:moveTo>
                    <a:pt x="8641" y="0"/>
                  </a:moveTo>
                  <a:cubicBezTo>
                    <a:pt x="1105" y="0"/>
                    <a:pt x="0" y="8782"/>
                    <a:pt x="0" y="8782"/>
                  </a:cubicBezTo>
                  <a:cubicBezTo>
                    <a:pt x="901" y="8048"/>
                    <a:pt x="2268" y="5213"/>
                    <a:pt x="2268" y="5213"/>
                  </a:cubicBezTo>
                  <a:cubicBezTo>
                    <a:pt x="3302" y="7414"/>
                    <a:pt x="5804" y="8382"/>
                    <a:pt x="5804" y="8382"/>
                  </a:cubicBezTo>
                  <a:cubicBezTo>
                    <a:pt x="4937" y="7381"/>
                    <a:pt x="4170" y="4680"/>
                    <a:pt x="4170" y="4679"/>
                  </a:cubicBezTo>
                  <a:lnTo>
                    <a:pt x="4170" y="4679"/>
                  </a:lnTo>
                  <a:cubicBezTo>
                    <a:pt x="6204" y="10016"/>
                    <a:pt x="12376" y="10917"/>
                    <a:pt x="12376" y="10917"/>
                  </a:cubicBezTo>
                  <a:cubicBezTo>
                    <a:pt x="11575" y="9649"/>
                    <a:pt x="11208" y="8182"/>
                    <a:pt x="11241" y="6681"/>
                  </a:cubicBezTo>
                  <a:lnTo>
                    <a:pt x="11241" y="6681"/>
                  </a:lnTo>
                  <a:cubicBezTo>
                    <a:pt x="11909" y="11751"/>
                    <a:pt x="15344" y="12084"/>
                    <a:pt x="15344" y="12084"/>
                  </a:cubicBezTo>
                  <a:cubicBezTo>
                    <a:pt x="15344" y="12084"/>
                    <a:pt x="15211" y="16054"/>
                    <a:pt x="16945" y="16087"/>
                  </a:cubicBezTo>
                  <a:cubicBezTo>
                    <a:pt x="16945" y="16087"/>
                    <a:pt x="20648" y="11551"/>
                    <a:pt x="18914" y="6414"/>
                  </a:cubicBezTo>
                  <a:cubicBezTo>
                    <a:pt x="17212" y="1310"/>
                    <a:pt x="11075" y="276"/>
                    <a:pt x="11075" y="276"/>
                  </a:cubicBezTo>
                  <a:cubicBezTo>
                    <a:pt x="10197" y="87"/>
                    <a:pt x="9387" y="0"/>
                    <a:pt x="8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59;p43"/>
            <p:cNvSpPr/>
            <p:nvPr/>
          </p:nvSpPr>
          <p:spPr>
            <a:xfrm>
              <a:off x="7306649" y="2109852"/>
              <a:ext cx="310273" cy="304681"/>
            </a:xfrm>
            <a:custGeom>
              <a:avLst/>
              <a:gdLst/>
              <a:ahLst/>
              <a:cxnLst/>
              <a:rect l="l" t="t" r="r" b="b"/>
              <a:pathLst>
                <a:path w="16313" h="16019" extrusionOk="0">
                  <a:moveTo>
                    <a:pt x="5274" y="0"/>
                  </a:moveTo>
                  <a:cubicBezTo>
                    <a:pt x="3858" y="0"/>
                    <a:pt x="2752" y="201"/>
                    <a:pt x="2402" y="277"/>
                  </a:cubicBezTo>
                  <a:cubicBezTo>
                    <a:pt x="1535" y="410"/>
                    <a:pt x="701" y="744"/>
                    <a:pt x="0" y="1278"/>
                  </a:cubicBezTo>
                  <a:cubicBezTo>
                    <a:pt x="0" y="1278"/>
                    <a:pt x="1624" y="979"/>
                    <a:pt x="3840" y="979"/>
                  </a:cubicBezTo>
                  <a:cubicBezTo>
                    <a:pt x="5814" y="979"/>
                    <a:pt x="8257" y="1216"/>
                    <a:pt x="10441" y="2112"/>
                  </a:cubicBezTo>
                  <a:cubicBezTo>
                    <a:pt x="12676" y="3046"/>
                    <a:pt x="14678" y="10751"/>
                    <a:pt x="12876" y="15822"/>
                  </a:cubicBezTo>
                  <a:cubicBezTo>
                    <a:pt x="12830" y="15957"/>
                    <a:pt x="12825" y="16018"/>
                    <a:pt x="12854" y="16018"/>
                  </a:cubicBezTo>
                  <a:cubicBezTo>
                    <a:pt x="13119" y="16018"/>
                    <a:pt x="16185" y="10916"/>
                    <a:pt x="16245" y="9984"/>
                  </a:cubicBezTo>
                  <a:cubicBezTo>
                    <a:pt x="16312" y="8983"/>
                    <a:pt x="14878" y="3913"/>
                    <a:pt x="10908" y="1411"/>
                  </a:cubicBezTo>
                  <a:cubicBezTo>
                    <a:pt x="9093" y="286"/>
                    <a:pt x="6963" y="0"/>
                    <a:pt x="5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60;p43"/>
            <p:cNvSpPr/>
            <p:nvPr/>
          </p:nvSpPr>
          <p:spPr>
            <a:xfrm>
              <a:off x="7472864" y="2052944"/>
              <a:ext cx="76156" cy="93008"/>
            </a:xfrm>
            <a:custGeom>
              <a:avLst/>
              <a:gdLst/>
              <a:ahLst/>
              <a:cxnLst/>
              <a:rect l="l" t="t" r="r" b="b"/>
              <a:pathLst>
                <a:path w="4004" h="4890" extrusionOk="0">
                  <a:moveTo>
                    <a:pt x="668" y="0"/>
                  </a:moveTo>
                  <a:cubicBezTo>
                    <a:pt x="668" y="0"/>
                    <a:pt x="1" y="2635"/>
                    <a:pt x="635" y="3736"/>
                  </a:cubicBezTo>
                  <a:cubicBezTo>
                    <a:pt x="923" y="4226"/>
                    <a:pt x="2455" y="4890"/>
                    <a:pt x="3082" y="4890"/>
                  </a:cubicBezTo>
                  <a:cubicBezTo>
                    <a:pt x="3181" y="4890"/>
                    <a:pt x="3258" y="4873"/>
                    <a:pt x="3303" y="4837"/>
                  </a:cubicBezTo>
                  <a:cubicBezTo>
                    <a:pt x="3570" y="4637"/>
                    <a:pt x="3804" y="4403"/>
                    <a:pt x="4004" y="4170"/>
                  </a:cubicBezTo>
                  <a:cubicBezTo>
                    <a:pt x="4004" y="4170"/>
                    <a:pt x="3203" y="1101"/>
                    <a:pt x="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61;p43"/>
            <p:cNvSpPr/>
            <p:nvPr/>
          </p:nvSpPr>
          <p:spPr>
            <a:xfrm>
              <a:off x="7510942" y="2111944"/>
              <a:ext cx="38078" cy="34274"/>
            </a:xfrm>
            <a:custGeom>
              <a:avLst/>
              <a:gdLst/>
              <a:ahLst/>
              <a:cxnLst/>
              <a:rect l="l" t="t" r="r" b="b"/>
              <a:pathLst>
                <a:path w="2002" h="1802" extrusionOk="0">
                  <a:moveTo>
                    <a:pt x="1635" y="0"/>
                  </a:moveTo>
                  <a:cubicBezTo>
                    <a:pt x="1235" y="34"/>
                    <a:pt x="901" y="200"/>
                    <a:pt x="634" y="467"/>
                  </a:cubicBezTo>
                  <a:cubicBezTo>
                    <a:pt x="367" y="801"/>
                    <a:pt x="167" y="1134"/>
                    <a:pt x="0" y="1501"/>
                  </a:cubicBezTo>
                  <a:cubicBezTo>
                    <a:pt x="334" y="1668"/>
                    <a:pt x="734" y="1768"/>
                    <a:pt x="1135" y="1802"/>
                  </a:cubicBezTo>
                  <a:lnTo>
                    <a:pt x="1268" y="1802"/>
                  </a:lnTo>
                  <a:cubicBezTo>
                    <a:pt x="1301" y="1768"/>
                    <a:pt x="1301" y="1768"/>
                    <a:pt x="1335" y="1768"/>
                  </a:cubicBezTo>
                  <a:cubicBezTo>
                    <a:pt x="1568" y="1535"/>
                    <a:pt x="1802" y="1301"/>
                    <a:pt x="2002" y="1068"/>
                  </a:cubicBezTo>
                  <a:cubicBezTo>
                    <a:pt x="1902" y="701"/>
                    <a:pt x="1768" y="334"/>
                    <a:pt x="16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62;p43"/>
            <p:cNvSpPr/>
            <p:nvPr/>
          </p:nvSpPr>
          <p:spPr>
            <a:xfrm>
              <a:off x="7540119" y="2142395"/>
              <a:ext cx="120568" cy="64820"/>
            </a:xfrm>
            <a:custGeom>
              <a:avLst/>
              <a:gdLst/>
              <a:ahLst/>
              <a:cxnLst/>
              <a:rect l="l" t="t" r="r" b="b"/>
              <a:pathLst>
                <a:path w="6339" h="3408" extrusionOk="0">
                  <a:moveTo>
                    <a:pt x="1002" y="0"/>
                  </a:moveTo>
                  <a:cubicBezTo>
                    <a:pt x="735" y="201"/>
                    <a:pt x="468" y="467"/>
                    <a:pt x="268" y="768"/>
                  </a:cubicBezTo>
                  <a:cubicBezTo>
                    <a:pt x="1" y="1135"/>
                    <a:pt x="1969" y="3370"/>
                    <a:pt x="2836" y="3403"/>
                  </a:cubicBezTo>
                  <a:cubicBezTo>
                    <a:pt x="2896" y="3406"/>
                    <a:pt x="2955" y="3407"/>
                    <a:pt x="3014" y="3407"/>
                  </a:cubicBezTo>
                  <a:cubicBezTo>
                    <a:pt x="4896" y="3407"/>
                    <a:pt x="6339" y="1902"/>
                    <a:pt x="6339" y="1902"/>
                  </a:cubicBezTo>
                  <a:cubicBezTo>
                    <a:pt x="4838" y="567"/>
                    <a:pt x="1002" y="0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63;p43"/>
            <p:cNvSpPr/>
            <p:nvPr/>
          </p:nvSpPr>
          <p:spPr>
            <a:xfrm>
              <a:off x="7543295" y="2142395"/>
              <a:ext cx="32372" cy="34274"/>
            </a:xfrm>
            <a:custGeom>
              <a:avLst/>
              <a:gdLst/>
              <a:ahLst/>
              <a:cxnLst/>
              <a:rect l="l" t="t" r="r" b="b"/>
              <a:pathLst>
                <a:path w="1702" h="1802" extrusionOk="0">
                  <a:moveTo>
                    <a:pt x="835" y="0"/>
                  </a:moveTo>
                  <a:cubicBezTo>
                    <a:pt x="568" y="234"/>
                    <a:pt x="334" y="467"/>
                    <a:pt x="101" y="768"/>
                  </a:cubicBezTo>
                  <a:cubicBezTo>
                    <a:pt x="1" y="901"/>
                    <a:pt x="234" y="1335"/>
                    <a:pt x="601" y="1802"/>
                  </a:cubicBezTo>
                  <a:cubicBezTo>
                    <a:pt x="868" y="1702"/>
                    <a:pt x="1101" y="1535"/>
                    <a:pt x="1268" y="1335"/>
                  </a:cubicBezTo>
                  <a:cubicBezTo>
                    <a:pt x="1535" y="1001"/>
                    <a:pt x="1668" y="601"/>
                    <a:pt x="1702" y="167"/>
                  </a:cubicBezTo>
                  <a:cubicBezTo>
                    <a:pt x="1201" y="67"/>
                    <a:pt x="835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64;p43"/>
            <p:cNvSpPr/>
            <p:nvPr/>
          </p:nvSpPr>
          <p:spPr>
            <a:xfrm>
              <a:off x="7521727" y="2119818"/>
              <a:ext cx="49509" cy="47702"/>
            </a:xfrm>
            <a:custGeom>
              <a:avLst/>
              <a:gdLst/>
              <a:ahLst/>
              <a:cxnLst/>
              <a:rect l="l" t="t" r="r" b="b"/>
              <a:pathLst>
                <a:path w="2603" h="2508" extrusionOk="0">
                  <a:moveTo>
                    <a:pt x="1270" y="1"/>
                  </a:moveTo>
                  <a:cubicBezTo>
                    <a:pt x="621" y="1"/>
                    <a:pt x="0" y="503"/>
                    <a:pt x="0" y="1254"/>
                  </a:cubicBezTo>
                  <a:cubicBezTo>
                    <a:pt x="0" y="2005"/>
                    <a:pt x="621" y="2508"/>
                    <a:pt x="1270" y="2508"/>
                  </a:cubicBezTo>
                  <a:cubicBezTo>
                    <a:pt x="1573" y="2508"/>
                    <a:pt x="1881" y="2399"/>
                    <a:pt x="2135" y="2155"/>
                  </a:cubicBezTo>
                  <a:cubicBezTo>
                    <a:pt x="2602" y="1654"/>
                    <a:pt x="2602" y="854"/>
                    <a:pt x="2135" y="353"/>
                  </a:cubicBezTo>
                  <a:cubicBezTo>
                    <a:pt x="1881" y="110"/>
                    <a:pt x="1573" y="1"/>
                    <a:pt x="1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65;p43"/>
            <p:cNvSpPr/>
            <p:nvPr/>
          </p:nvSpPr>
          <p:spPr>
            <a:xfrm>
              <a:off x="7502688" y="2370007"/>
              <a:ext cx="118666" cy="120720"/>
            </a:xfrm>
            <a:custGeom>
              <a:avLst/>
              <a:gdLst/>
              <a:ahLst/>
              <a:cxnLst/>
              <a:rect l="l" t="t" r="r" b="b"/>
              <a:pathLst>
                <a:path w="6239" h="6347" extrusionOk="0">
                  <a:moveTo>
                    <a:pt x="4203" y="0"/>
                  </a:moveTo>
                  <a:cubicBezTo>
                    <a:pt x="2775" y="0"/>
                    <a:pt x="835" y="2344"/>
                    <a:pt x="835" y="2344"/>
                  </a:cubicBezTo>
                  <a:lnTo>
                    <a:pt x="1" y="5079"/>
                  </a:lnTo>
                  <a:cubicBezTo>
                    <a:pt x="240" y="5850"/>
                    <a:pt x="967" y="6346"/>
                    <a:pt x="1726" y="6346"/>
                  </a:cubicBezTo>
                  <a:cubicBezTo>
                    <a:pt x="1919" y="6346"/>
                    <a:pt x="2113" y="6314"/>
                    <a:pt x="2302" y="6246"/>
                  </a:cubicBezTo>
                  <a:cubicBezTo>
                    <a:pt x="4104" y="5746"/>
                    <a:pt x="6239" y="1109"/>
                    <a:pt x="4804" y="175"/>
                  </a:cubicBezTo>
                  <a:cubicBezTo>
                    <a:pt x="4621" y="53"/>
                    <a:pt x="4418" y="0"/>
                    <a:pt x="4203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66;p43"/>
            <p:cNvSpPr/>
            <p:nvPr/>
          </p:nvSpPr>
          <p:spPr>
            <a:xfrm>
              <a:off x="7520243" y="2398081"/>
              <a:ext cx="62405" cy="73265"/>
            </a:xfrm>
            <a:custGeom>
              <a:avLst/>
              <a:gdLst/>
              <a:ahLst/>
              <a:cxnLst/>
              <a:rect l="l" t="t" r="r" b="b"/>
              <a:pathLst>
                <a:path w="3281" h="3852" extrusionOk="0">
                  <a:moveTo>
                    <a:pt x="3247" y="0"/>
                  </a:moveTo>
                  <a:cubicBezTo>
                    <a:pt x="1546" y="34"/>
                    <a:pt x="179" y="2102"/>
                    <a:pt x="45" y="3670"/>
                  </a:cubicBezTo>
                  <a:cubicBezTo>
                    <a:pt x="45" y="3703"/>
                    <a:pt x="45" y="3703"/>
                    <a:pt x="45" y="3703"/>
                  </a:cubicBezTo>
                  <a:cubicBezTo>
                    <a:pt x="1" y="3792"/>
                    <a:pt x="75" y="3851"/>
                    <a:pt x="149" y="3851"/>
                  </a:cubicBezTo>
                  <a:cubicBezTo>
                    <a:pt x="186" y="3851"/>
                    <a:pt x="223" y="3836"/>
                    <a:pt x="245" y="3803"/>
                  </a:cubicBezTo>
                  <a:cubicBezTo>
                    <a:pt x="412" y="3470"/>
                    <a:pt x="646" y="3169"/>
                    <a:pt x="879" y="2869"/>
                  </a:cubicBezTo>
                  <a:cubicBezTo>
                    <a:pt x="1106" y="2642"/>
                    <a:pt x="1409" y="2508"/>
                    <a:pt x="1717" y="2508"/>
                  </a:cubicBezTo>
                  <a:cubicBezTo>
                    <a:pt x="1862" y="2508"/>
                    <a:pt x="2008" y="2538"/>
                    <a:pt x="2147" y="2602"/>
                  </a:cubicBezTo>
                  <a:cubicBezTo>
                    <a:pt x="2180" y="2602"/>
                    <a:pt x="2213" y="2569"/>
                    <a:pt x="2180" y="2536"/>
                  </a:cubicBezTo>
                  <a:cubicBezTo>
                    <a:pt x="1951" y="2333"/>
                    <a:pt x="1733" y="2251"/>
                    <a:pt x="1525" y="2251"/>
                  </a:cubicBezTo>
                  <a:cubicBezTo>
                    <a:pt x="1220" y="2251"/>
                    <a:pt x="937" y="2430"/>
                    <a:pt x="679" y="2669"/>
                  </a:cubicBezTo>
                  <a:cubicBezTo>
                    <a:pt x="1246" y="1535"/>
                    <a:pt x="1980" y="467"/>
                    <a:pt x="3247" y="67"/>
                  </a:cubicBezTo>
                  <a:cubicBezTo>
                    <a:pt x="3281" y="67"/>
                    <a:pt x="3281" y="0"/>
                    <a:pt x="3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67;p43"/>
            <p:cNvSpPr/>
            <p:nvPr/>
          </p:nvSpPr>
          <p:spPr>
            <a:xfrm>
              <a:off x="7517618" y="2691388"/>
              <a:ext cx="589145" cy="1065862"/>
            </a:xfrm>
            <a:custGeom>
              <a:avLst/>
              <a:gdLst/>
              <a:ahLst/>
              <a:cxnLst/>
              <a:rect l="l" t="t" r="r" b="b"/>
              <a:pathLst>
                <a:path w="30975" h="56039" extrusionOk="0">
                  <a:moveTo>
                    <a:pt x="2132" y="0"/>
                  </a:moveTo>
                  <a:cubicBezTo>
                    <a:pt x="829" y="0"/>
                    <a:pt x="1" y="1285"/>
                    <a:pt x="650" y="4727"/>
                  </a:cubicBezTo>
                  <a:cubicBezTo>
                    <a:pt x="3119" y="17570"/>
                    <a:pt x="14293" y="52862"/>
                    <a:pt x="14894" y="55597"/>
                  </a:cubicBezTo>
                  <a:cubicBezTo>
                    <a:pt x="14959" y="55902"/>
                    <a:pt x="15329" y="56038"/>
                    <a:pt x="15911" y="56038"/>
                  </a:cubicBezTo>
                  <a:cubicBezTo>
                    <a:pt x="19467" y="56038"/>
                    <a:pt x="30974" y="50971"/>
                    <a:pt x="29971" y="48392"/>
                  </a:cubicBezTo>
                  <a:cubicBezTo>
                    <a:pt x="28303" y="43955"/>
                    <a:pt x="16061" y="16936"/>
                    <a:pt x="6654" y="3259"/>
                  </a:cubicBezTo>
                  <a:cubicBezTo>
                    <a:pt x="5405" y="1428"/>
                    <a:pt x="3505" y="0"/>
                    <a:pt x="2132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68;p43"/>
            <p:cNvSpPr/>
            <p:nvPr/>
          </p:nvSpPr>
          <p:spPr>
            <a:xfrm>
              <a:off x="7681609" y="3345961"/>
              <a:ext cx="20960" cy="71078"/>
            </a:xfrm>
            <a:custGeom>
              <a:avLst/>
              <a:gdLst/>
              <a:ahLst/>
              <a:cxnLst/>
              <a:rect l="l" t="t" r="r" b="b"/>
              <a:pathLst>
                <a:path w="1102" h="3737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1301"/>
                    <a:pt x="534" y="2569"/>
                    <a:pt x="1101" y="3736"/>
                  </a:cubicBezTo>
                  <a:cubicBezTo>
                    <a:pt x="934" y="2435"/>
                    <a:pt x="568" y="116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69;p43"/>
            <p:cNvSpPr/>
            <p:nvPr/>
          </p:nvSpPr>
          <p:spPr>
            <a:xfrm>
              <a:off x="7875118" y="3835118"/>
              <a:ext cx="208117" cy="282314"/>
            </a:xfrm>
            <a:custGeom>
              <a:avLst/>
              <a:gdLst/>
              <a:ahLst/>
              <a:cxnLst/>
              <a:rect l="l" t="t" r="r" b="b"/>
              <a:pathLst>
                <a:path w="10942" h="14843" extrusionOk="0">
                  <a:moveTo>
                    <a:pt x="6171" y="0"/>
                  </a:moveTo>
                  <a:lnTo>
                    <a:pt x="0" y="2836"/>
                  </a:lnTo>
                  <a:cubicBezTo>
                    <a:pt x="3203" y="6739"/>
                    <a:pt x="4637" y="7272"/>
                    <a:pt x="5604" y="12009"/>
                  </a:cubicBezTo>
                  <a:cubicBezTo>
                    <a:pt x="5947" y="13778"/>
                    <a:pt x="6832" y="14842"/>
                    <a:pt x="7702" y="14842"/>
                  </a:cubicBezTo>
                  <a:cubicBezTo>
                    <a:pt x="8358" y="14842"/>
                    <a:pt x="9006" y="14238"/>
                    <a:pt x="9407" y="12876"/>
                  </a:cubicBezTo>
                  <a:cubicBezTo>
                    <a:pt x="10942" y="7706"/>
                    <a:pt x="7839" y="1768"/>
                    <a:pt x="617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70;p43"/>
            <p:cNvSpPr/>
            <p:nvPr/>
          </p:nvSpPr>
          <p:spPr>
            <a:xfrm>
              <a:off x="7773609" y="3595295"/>
              <a:ext cx="548175" cy="428406"/>
            </a:xfrm>
            <a:custGeom>
              <a:avLst/>
              <a:gdLst/>
              <a:ahLst/>
              <a:cxnLst/>
              <a:rect l="l" t="t" r="r" b="b"/>
              <a:pathLst>
                <a:path w="28821" h="22524" extrusionOk="0">
                  <a:moveTo>
                    <a:pt x="15411" y="0"/>
                  </a:moveTo>
                  <a:lnTo>
                    <a:pt x="0" y="2002"/>
                  </a:lnTo>
                  <a:cubicBezTo>
                    <a:pt x="0" y="2002"/>
                    <a:pt x="901" y="9140"/>
                    <a:pt x="3903" y="13677"/>
                  </a:cubicBezTo>
                  <a:cubicBezTo>
                    <a:pt x="5910" y="16671"/>
                    <a:pt x="10805" y="22523"/>
                    <a:pt x="21000" y="22523"/>
                  </a:cubicBezTo>
                  <a:cubicBezTo>
                    <a:pt x="21482" y="22523"/>
                    <a:pt x="21977" y="22510"/>
                    <a:pt x="22483" y="22483"/>
                  </a:cubicBezTo>
                  <a:cubicBezTo>
                    <a:pt x="25152" y="22350"/>
                    <a:pt x="28821" y="20248"/>
                    <a:pt x="24384" y="18914"/>
                  </a:cubicBezTo>
                  <a:cubicBezTo>
                    <a:pt x="21249" y="17947"/>
                    <a:pt x="18980" y="18314"/>
                    <a:pt x="17246" y="17413"/>
                  </a:cubicBezTo>
                  <a:cubicBezTo>
                    <a:pt x="17246" y="17413"/>
                    <a:pt x="21616" y="14211"/>
                    <a:pt x="21349" y="11542"/>
                  </a:cubicBezTo>
                  <a:cubicBezTo>
                    <a:pt x="21149" y="9240"/>
                    <a:pt x="20748" y="6939"/>
                    <a:pt x="20215" y="4670"/>
                  </a:cubicBezTo>
                  <a:cubicBezTo>
                    <a:pt x="19781" y="4670"/>
                    <a:pt x="19347" y="4704"/>
                    <a:pt x="18914" y="4771"/>
                  </a:cubicBezTo>
                  <a:cubicBezTo>
                    <a:pt x="18914" y="4771"/>
                    <a:pt x="18447" y="2302"/>
                    <a:pt x="1541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71;p43"/>
            <p:cNvSpPr/>
            <p:nvPr/>
          </p:nvSpPr>
          <p:spPr>
            <a:xfrm>
              <a:off x="7895413" y="3647771"/>
              <a:ext cx="402273" cy="282504"/>
            </a:xfrm>
            <a:custGeom>
              <a:avLst/>
              <a:gdLst/>
              <a:ahLst/>
              <a:cxnLst/>
              <a:rect l="l" t="t" r="r" b="b"/>
              <a:pathLst>
                <a:path w="21150" h="14853" extrusionOk="0">
                  <a:moveTo>
                    <a:pt x="16739" y="1"/>
                  </a:moveTo>
                  <a:cubicBezTo>
                    <a:pt x="15566" y="1"/>
                    <a:pt x="13921" y="741"/>
                    <a:pt x="12326" y="741"/>
                  </a:cubicBezTo>
                  <a:cubicBezTo>
                    <a:pt x="11856" y="741"/>
                    <a:pt x="11390" y="676"/>
                    <a:pt x="10942" y="510"/>
                  </a:cubicBezTo>
                  <a:cubicBezTo>
                    <a:pt x="10937" y="508"/>
                    <a:pt x="10931" y="507"/>
                    <a:pt x="10924" y="507"/>
                  </a:cubicBezTo>
                  <a:cubicBezTo>
                    <a:pt x="10162" y="507"/>
                    <a:pt x="1" y="13553"/>
                    <a:pt x="1" y="13553"/>
                  </a:cubicBezTo>
                  <a:cubicBezTo>
                    <a:pt x="1647" y="14015"/>
                    <a:pt x="4893" y="14852"/>
                    <a:pt x="8073" y="14852"/>
                  </a:cubicBezTo>
                  <a:cubicBezTo>
                    <a:pt x="8566" y="14852"/>
                    <a:pt x="9057" y="14832"/>
                    <a:pt x="9541" y="14787"/>
                  </a:cubicBezTo>
                  <a:cubicBezTo>
                    <a:pt x="13544" y="14454"/>
                    <a:pt x="21149" y="12719"/>
                    <a:pt x="20849" y="9750"/>
                  </a:cubicBezTo>
                  <a:cubicBezTo>
                    <a:pt x="20706" y="8202"/>
                    <a:pt x="19151" y="7980"/>
                    <a:pt x="18273" y="7980"/>
                  </a:cubicBezTo>
                  <a:cubicBezTo>
                    <a:pt x="17922" y="7980"/>
                    <a:pt x="17680" y="8016"/>
                    <a:pt x="17680" y="8016"/>
                  </a:cubicBezTo>
                  <a:cubicBezTo>
                    <a:pt x="17680" y="8016"/>
                    <a:pt x="20682" y="6615"/>
                    <a:pt x="20048" y="4713"/>
                  </a:cubicBezTo>
                  <a:cubicBezTo>
                    <a:pt x="19693" y="3557"/>
                    <a:pt x="18551" y="3364"/>
                    <a:pt x="17830" y="3364"/>
                  </a:cubicBezTo>
                  <a:cubicBezTo>
                    <a:pt x="17469" y="3364"/>
                    <a:pt x="17213" y="3413"/>
                    <a:pt x="17213" y="3413"/>
                  </a:cubicBezTo>
                  <a:cubicBezTo>
                    <a:pt x="17213" y="3413"/>
                    <a:pt x="18881" y="2278"/>
                    <a:pt x="18047" y="677"/>
                  </a:cubicBezTo>
                  <a:cubicBezTo>
                    <a:pt x="17758" y="172"/>
                    <a:pt x="17303" y="1"/>
                    <a:pt x="16739" y="1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72;p43"/>
            <p:cNvSpPr/>
            <p:nvPr/>
          </p:nvSpPr>
          <p:spPr>
            <a:xfrm>
              <a:off x="8055941" y="3799455"/>
              <a:ext cx="175726" cy="50936"/>
            </a:xfrm>
            <a:custGeom>
              <a:avLst/>
              <a:gdLst/>
              <a:ahLst/>
              <a:cxnLst/>
              <a:rect l="l" t="t" r="r" b="b"/>
              <a:pathLst>
                <a:path w="9239" h="2678" extrusionOk="0">
                  <a:moveTo>
                    <a:pt x="9197" y="1"/>
                  </a:moveTo>
                  <a:cubicBezTo>
                    <a:pt x="9191" y="1"/>
                    <a:pt x="9183" y="3"/>
                    <a:pt x="9173" y="7"/>
                  </a:cubicBezTo>
                  <a:cubicBezTo>
                    <a:pt x="6238" y="1242"/>
                    <a:pt x="3169" y="2109"/>
                    <a:pt x="0" y="2609"/>
                  </a:cubicBezTo>
                  <a:lnTo>
                    <a:pt x="0" y="2643"/>
                  </a:lnTo>
                  <a:cubicBezTo>
                    <a:pt x="215" y="2666"/>
                    <a:pt x="463" y="2678"/>
                    <a:pt x="738" y="2678"/>
                  </a:cubicBezTo>
                  <a:cubicBezTo>
                    <a:pt x="2854" y="2678"/>
                    <a:pt x="6575" y="1967"/>
                    <a:pt x="9173" y="108"/>
                  </a:cubicBezTo>
                  <a:cubicBezTo>
                    <a:pt x="9231" y="79"/>
                    <a:pt x="9239" y="1"/>
                    <a:pt x="9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73;p43"/>
            <p:cNvSpPr/>
            <p:nvPr/>
          </p:nvSpPr>
          <p:spPr>
            <a:xfrm>
              <a:off x="8051491" y="3712496"/>
              <a:ext cx="173177" cy="60465"/>
            </a:xfrm>
            <a:custGeom>
              <a:avLst/>
              <a:gdLst/>
              <a:ahLst/>
              <a:cxnLst/>
              <a:rect l="l" t="t" r="r" b="b"/>
              <a:pathLst>
                <a:path w="9105" h="3179" extrusionOk="0">
                  <a:moveTo>
                    <a:pt x="9071" y="0"/>
                  </a:moveTo>
                  <a:cubicBezTo>
                    <a:pt x="9064" y="0"/>
                    <a:pt x="9053" y="3"/>
                    <a:pt x="9040" y="10"/>
                  </a:cubicBezTo>
                  <a:cubicBezTo>
                    <a:pt x="6172" y="1377"/>
                    <a:pt x="3136" y="2445"/>
                    <a:pt x="34" y="3145"/>
                  </a:cubicBezTo>
                  <a:cubicBezTo>
                    <a:pt x="1" y="3145"/>
                    <a:pt x="1" y="3178"/>
                    <a:pt x="1" y="3178"/>
                  </a:cubicBezTo>
                  <a:cubicBezTo>
                    <a:pt x="1635" y="3178"/>
                    <a:pt x="6105" y="2311"/>
                    <a:pt x="9040" y="76"/>
                  </a:cubicBezTo>
                  <a:cubicBezTo>
                    <a:pt x="9094" y="49"/>
                    <a:pt x="9105" y="0"/>
                    <a:pt x="9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74;p43"/>
            <p:cNvSpPr/>
            <p:nvPr/>
          </p:nvSpPr>
          <p:spPr>
            <a:xfrm>
              <a:off x="7516877" y="2663372"/>
              <a:ext cx="282124" cy="291139"/>
            </a:xfrm>
            <a:custGeom>
              <a:avLst/>
              <a:gdLst/>
              <a:ahLst/>
              <a:cxnLst/>
              <a:rect l="l" t="t" r="r" b="b"/>
              <a:pathLst>
                <a:path w="14833" h="15307" extrusionOk="0">
                  <a:moveTo>
                    <a:pt x="1836" y="1"/>
                  </a:moveTo>
                  <a:cubicBezTo>
                    <a:pt x="534" y="1"/>
                    <a:pt x="0" y="1612"/>
                    <a:pt x="155" y="4466"/>
                  </a:cubicBezTo>
                  <a:cubicBezTo>
                    <a:pt x="356" y="8168"/>
                    <a:pt x="1623" y="14673"/>
                    <a:pt x="1623" y="14673"/>
                  </a:cubicBezTo>
                  <a:lnTo>
                    <a:pt x="14833" y="15307"/>
                  </a:lnTo>
                  <a:cubicBezTo>
                    <a:pt x="14833" y="15307"/>
                    <a:pt x="8661" y="5500"/>
                    <a:pt x="5859" y="2631"/>
                  </a:cubicBezTo>
                  <a:cubicBezTo>
                    <a:pt x="4102" y="832"/>
                    <a:pt x="2771" y="1"/>
                    <a:pt x="1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75;p43"/>
            <p:cNvSpPr/>
            <p:nvPr/>
          </p:nvSpPr>
          <p:spPr>
            <a:xfrm>
              <a:off x="7524903" y="2664551"/>
              <a:ext cx="175764" cy="237294"/>
            </a:xfrm>
            <a:custGeom>
              <a:avLst/>
              <a:gdLst/>
              <a:ahLst/>
              <a:cxnLst/>
              <a:rect l="l" t="t" r="r" b="b"/>
              <a:pathLst>
                <a:path w="9241" h="12476" extrusionOk="0">
                  <a:moveTo>
                    <a:pt x="1001" y="0"/>
                  </a:moveTo>
                  <a:cubicBezTo>
                    <a:pt x="334" y="0"/>
                    <a:pt x="0" y="801"/>
                    <a:pt x="467" y="1268"/>
                  </a:cubicBezTo>
                  <a:cubicBezTo>
                    <a:pt x="618" y="1429"/>
                    <a:pt x="803" y="1500"/>
                    <a:pt x="985" y="1500"/>
                  </a:cubicBezTo>
                  <a:cubicBezTo>
                    <a:pt x="1367" y="1500"/>
                    <a:pt x="1735" y="1186"/>
                    <a:pt x="1735" y="734"/>
                  </a:cubicBezTo>
                  <a:cubicBezTo>
                    <a:pt x="1735" y="334"/>
                    <a:pt x="1401" y="0"/>
                    <a:pt x="1001" y="0"/>
                  </a:cubicBezTo>
                  <a:close/>
                  <a:moveTo>
                    <a:pt x="4737" y="5404"/>
                  </a:moveTo>
                  <a:cubicBezTo>
                    <a:pt x="4070" y="5404"/>
                    <a:pt x="3736" y="6205"/>
                    <a:pt x="4203" y="6672"/>
                  </a:cubicBezTo>
                  <a:cubicBezTo>
                    <a:pt x="4354" y="6822"/>
                    <a:pt x="4542" y="6890"/>
                    <a:pt x="4728" y="6890"/>
                  </a:cubicBezTo>
                  <a:cubicBezTo>
                    <a:pt x="5121" y="6890"/>
                    <a:pt x="5504" y="6591"/>
                    <a:pt x="5504" y="6138"/>
                  </a:cubicBezTo>
                  <a:cubicBezTo>
                    <a:pt x="5504" y="5738"/>
                    <a:pt x="5137" y="5404"/>
                    <a:pt x="4737" y="5404"/>
                  </a:cubicBezTo>
                  <a:close/>
                  <a:moveTo>
                    <a:pt x="8473" y="10975"/>
                  </a:moveTo>
                  <a:cubicBezTo>
                    <a:pt x="7806" y="10975"/>
                    <a:pt x="7472" y="11776"/>
                    <a:pt x="7939" y="12243"/>
                  </a:cubicBezTo>
                  <a:cubicBezTo>
                    <a:pt x="8090" y="12393"/>
                    <a:pt x="8278" y="12460"/>
                    <a:pt x="8464" y="12460"/>
                  </a:cubicBezTo>
                  <a:cubicBezTo>
                    <a:pt x="8857" y="12460"/>
                    <a:pt x="9240" y="12161"/>
                    <a:pt x="9240" y="11709"/>
                  </a:cubicBezTo>
                  <a:cubicBezTo>
                    <a:pt x="9240" y="11309"/>
                    <a:pt x="8907" y="10975"/>
                    <a:pt x="8473" y="10975"/>
                  </a:cubicBezTo>
                  <a:close/>
                  <a:moveTo>
                    <a:pt x="912" y="10966"/>
                  </a:moveTo>
                  <a:cubicBezTo>
                    <a:pt x="785" y="10966"/>
                    <a:pt x="676" y="11021"/>
                    <a:pt x="567" y="11075"/>
                  </a:cubicBezTo>
                  <a:cubicBezTo>
                    <a:pt x="667" y="11575"/>
                    <a:pt x="734" y="12009"/>
                    <a:pt x="801" y="12443"/>
                  </a:cubicBezTo>
                  <a:cubicBezTo>
                    <a:pt x="868" y="12443"/>
                    <a:pt x="934" y="12476"/>
                    <a:pt x="1001" y="12476"/>
                  </a:cubicBezTo>
                  <a:cubicBezTo>
                    <a:pt x="2002" y="12476"/>
                    <a:pt x="2002" y="10975"/>
                    <a:pt x="1001" y="10975"/>
                  </a:cubicBezTo>
                  <a:cubicBezTo>
                    <a:pt x="970" y="10969"/>
                    <a:pt x="941" y="10966"/>
                    <a:pt x="912" y="10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76;p43"/>
            <p:cNvSpPr/>
            <p:nvPr/>
          </p:nvSpPr>
          <p:spPr>
            <a:xfrm>
              <a:off x="7529981" y="2851232"/>
              <a:ext cx="49490" cy="94244"/>
            </a:xfrm>
            <a:custGeom>
              <a:avLst/>
              <a:gdLst/>
              <a:ahLst/>
              <a:cxnLst/>
              <a:rect l="l" t="t" r="r" b="b"/>
              <a:pathLst>
                <a:path w="2602" h="4955" extrusionOk="0">
                  <a:moveTo>
                    <a:pt x="50" y="1"/>
                  </a:moveTo>
                  <a:cubicBezTo>
                    <a:pt x="25" y="1"/>
                    <a:pt x="0" y="9"/>
                    <a:pt x="0" y="26"/>
                  </a:cubicBezTo>
                  <a:cubicBezTo>
                    <a:pt x="67" y="526"/>
                    <a:pt x="134" y="893"/>
                    <a:pt x="167" y="1327"/>
                  </a:cubicBezTo>
                  <a:cubicBezTo>
                    <a:pt x="234" y="1760"/>
                    <a:pt x="267" y="2094"/>
                    <a:pt x="334" y="2461"/>
                  </a:cubicBezTo>
                  <a:cubicBezTo>
                    <a:pt x="467" y="3261"/>
                    <a:pt x="567" y="4129"/>
                    <a:pt x="767" y="4929"/>
                  </a:cubicBezTo>
                  <a:cubicBezTo>
                    <a:pt x="1068" y="4946"/>
                    <a:pt x="1368" y="4954"/>
                    <a:pt x="1668" y="4954"/>
                  </a:cubicBezTo>
                  <a:cubicBezTo>
                    <a:pt x="1968" y="4954"/>
                    <a:pt x="2268" y="4946"/>
                    <a:pt x="2569" y="4929"/>
                  </a:cubicBezTo>
                  <a:cubicBezTo>
                    <a:pt x="2602" y="4929"/>
                    <a:pt x="2569" y="4896"/>
                    <a:pt x="2569" y="4896"/>
                  </a:cubicBezTo>
                  <a:cubicBezTo>
                    <a:pt x="2435" y="4863"/>
                    <a:pt x="1068" y="4763"/>
                    <a:pt x="967" y="4763"/>
                  </a:cubicBezTo>
                  <a:cubicBezTo>
                    <a:pt x="834" y="3995"/>
                    <a:pt x="701" y="3228"/>
                    <a:pt x="567" y="2461"/>
                  </a:cubicBezTo>
                  <a:cubicBezTo>
                    <a:pt x="500" y="2061"/>
                    <a:pt x="434" y="1694"/>
                    <a:pt x="334" y="1327"/>
                  </a:cubicBezTo>
                  <a:cubicBezTo>
                    <a:pt x="267" y="926"/>
                    <a:pt x="167" y="393"/>
                    <a:pt x="100" y="26"/>
                  </a:cubicBezTo>
                  <a:cubicBezTo>
                    <a:pt x="100" y="9"/>
                    <a:pt x="75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77;p43"/>
            <p:cNvSpPr/>
            <p:nvPr/>
          </p:nvSpPr>
          <p:spPr>
            <a:xfrm>
              <a:off x="7554726" y="2916927"/>
              <a:ext cx="221431" cy="14113"/>
            </a:xfrm>
            <a:custGeom>
              <a:avLst/>
              <a:gdLst/>
              <a:ahLst/>
              <a:cxnLst/>
              <a:rect l="l" t="t" r="r" b="b"/>
              <a:pathLst>
                <a:path w="11642" h="742" extrusionOk="0">
                  <a:moveTo>
                    <a:pt x="2499" y="1"/>
                  </a:moveTo>
                  <a:cubicBezTo>
                    <a:pt x="1930" y="1"/>
                    <a:pt x="1361" y="31"/>
                    <a:pt x="793" y="31"/>
                  </a:cubicBezTo>
                  <a:cubicBezTo>
                    <a:pt x="539" y="31"/>
                    <a:pt x="286" y="25"/>
                    <a:pt x="33" y="8"/>
                  </a:cubicBezTo>
                  <a:cubicBezTo>
                    <a:pt x="0" y="8"/>
                    <a:pt x="0" y="108"/>
                    <a:pt x="33" y="108"/>
                  </a:cubicBezTo>
                  <a:cubicBezTo>
                    <a:pt x="1001" y="108"/>
                    <a:pt x="1968" y="208"/>
                    <a:pt x="2935" y="241"/>
                  </a:cubicBezTo>
                  <a:cubicBezTo>
                    <a:pt x="3903" y="274"/>
                    <a:pt x="4870" y="341"/>
                    <a:pt x="5804" y="375"/>
                  </a:cubicBezTo>
                  <a:cubicBezTo>
                    <a:pt x="7739" y="475"/>
                    <a:pt x="9640" y="575"/>
                    <a:pt x="11575" y="741"/>
                  </a:cubicBezTo>
                  <a:cubicBezTo>
                    <a:pt x="11642" y="741"/>
                    <a:pt x="11642" y="675"/>
                    <a:pt x="11575" y="675"/>
                  </a:cubicBezTo>
                  <a:cubicBezTo>
                    <a:pt x="9640" y="441"/>
                    <a:pt x="7739" y="241"/>
                    <a:pt x="5804" y="141"/>
                  </a:cubicBezTo>
                  <a:cubicBezTo>
                    <a:pt x="4870" y="74"/>
                    <a:pt x="3903" y="41"/>
                    <a:pt x="2935" y="8"/>
                  </a:cubicBezTo>
                  <a:cubicBezTo>
                    <a:pt x="2790" y="3"/>
                    <a:pt x="2644" y="1"/>
                    <a:pt x="2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78;p43"/>
            <p:cNvSpPr/>
            <p:nvPr/>
          </p:nvSpPr>
          <p:spPr>
            <a:xfrm>
              <a:off x="7383413" y="4140921"/>
              <a:ext cx="647" cy="3823"/>
            </a:xfrm>
            <a:custGeom>
              <a:avLst/>
              <a:gdLst/>
              <a:ahLst/>
              <a:cxnLst/>
              <a:rect l="l" t="t" r="r" b="b"/>
              <a:pathLst>
                <a:path w="34" h="201" extrusionOk="0">
                  <a:moveTo>
                    <a:pt x="34" y="1"/>
                  </a:moveTo>
                  <a:cubicBezTo>
                    <a:pt x="1" y="67"/>
                    <a:pt x="34" y="134"/>
                    <a:pt x="34" y="201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79;p43"/>
            <p:cNvSpPr/>
            <p:nvPr/>
          </p:nvSpPr>
          <p:spPr>
            <a:xfrm>
              <a:off x="7004649" y="3614200"/>
              <a:ext cx="189839" cy="160833"/>
            </a:xfrm>
            <a:custGeom>
              <a:avLst/>
              <a:gdLst/>
              <a:ahLst/>
              <a:cxnLst/>
              <a:rect l="l" t="t" r="r" b="b"/>
              <a:pathLst>
                <a:path w="9981" h="8456" extrusionOk="0">
                  <a:moveTo>
                    <a:pt x="5648" y="0"/>
                  </a:moveTo>
                  <a:cubicBezTo>
                    <a:pt x="5567" y="0"/>
                    <a:pt x="5486" y="2"/>
                    <a:pt x="5404" y="7"/>
                  </a:cubicBezTo>
                  <a:cubicBezTo>
                    <a:pt x="1635" y="207"/>
                    <a:pt x="0" y="4844"/>
                    <a:pt x="2802" y="7346"/>
                  </a:cubicBezTo>
                  <a:cubicBezTo>
                    <a:pt x="3641" y="8113"/>
                    <a:pt x="4635" y="8456"/>
                    <a:pt x="5608" y="8456"/>
                  </a:cubicBezTo>
                  <a:cubicBezTo>
                    <a:pt x="7849" y="8456"/>
                    <a:pt x="9980" y="6638"/>
                    <a:pt x="9841" y="4010"/>
                  </a:cubicBezTo>
                  <a:cubicBezTo>
                    <a:pt x="9744" y="1757"/>
                    <a:pt x="7877" y="0"/>
                    <a:pt x="5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80;p43"/>
            <p:cNvSpPr/>
            <p:nvPr/>
          </p:nvSpPr>
          <p:spPr>
            <a:xfrm>
              <a:off x="7060473" y="3670785"/>
              <a:ext cx="24136" cy="13980"/>
            </a:xfrm>
            <a:custGeom>
              <a:avLst/>
              <a:gdLst/>
              <a:ahLst/>
              <a:cxnLst/>
              <a:rect l="l" t="t" r="r" b="b"/>
              <a:pathLst>
                <a:path w="1269" h="735" extrusionOk="0">
                  <a:moveTo>
                    <a:pt x="635" y="1"/>
                  </a:moveTo>
                  <a:cubicBezTo>
                    <a:pt x="535" y="1"/>
                    <a:pt x="434" y="1"/>
                    <a:pt x="368" y="68"/>
                  </a:cubicBezTo>
                  <a:cubicBezTo>
                    <a:pt x="268" y="101"/>
                    <a:pt x="201" y="168"/>
                    <a:pt x="168" y="268"/>
                  </a:cubicBezTo>
                  <a:cubicBezTo>
                    <a:pt x="68" y="401"/>
                    <a:pt x="1" y="568"/>
                    <a:pt x="68" y="735"/>
                  </a:cubicBezTo>
                  <a:cubicBezTo>
                    <a:pt x="101" y="601"/>
                    <a:pt x="168" y="468"/>
                    <a:pt x="268" y="335"/>
                  </a:cubicBezTo>
                  <a:cubicBezTo>
                    <a:pt x="368" y="234"/>
                    <a:pt x="501" y="168"/>
                    <a:pt x="635" y="168"/>
                  </a:cubicBezTo>
                  <a:cubicBezTo>
                    <a:pt x="768" y="168"/>
                    <a:pt x="901" y="234"/>
                    <a:pt x="1002" y="335"/>
                  </a:cubicBezTo>
                  <a:cubicBezTo>
                    <a:pt x="1102" y="435"/>
                    <a:pt x="1202" y="568"/>
                    <a:pt x="1235" y="701"/>
                  </a:cubicBezTo>
                  <a:cubicBezTo>
                    <a:pt x="1268" y="535"/>
                    <a:pt x="1235" y="368"/>
                    <a:pt x="1102" y="234"/>
                  </a:cubicBezTo>
                  <a:cubicBezTo>
                    <a:pt x="1068" y="134"/>
                    <a:pt x="968" y="101"/>
                    <a:pt x="901" y="34"/>
                  </a:cubicBezTo>
                  <a:cubicBezTo>
                    <a:pt x="801" y="1"/>
                    <a:pt x="701" y="1"/>
                    <a:pt x="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81;p43"/>
            <p:cNvSpPr/>
            <p:nvPr/>
          </p:nvSpPr>
          <p:spPr>
            <a:xfrm>
              <a:off x="7134080" y="3665726"/>
              <a:ext cx="26666" cy="22900"/>
            </a:xfrm>
            <a:custGeom>
              <a:avLst/>
              <a:gdLst/>
              <a:ahLst/>
              <a:cxnLst/>
              <a:rect l="l" t="t" r="r" b="b"/>
              <a:pathLst>
                <a:path w="1402" h="1204" extrusionOk="0">
                  <a:moveTo>
                    <a:pt x="767" y="0"/>
                  </a:moveTo>
                  <a:cubicBezTo>
                    <a:pt x="234" y="33"/>
                    <a:pt x="0" y="667"/>
                    <a:pt x="401" y="1034"/>
                  </a:cubicBezTo>
                  <a:cubicBezTo>
                    <a:pt x="518" y="1151"/>
                    <a:pt x="662" y="1204"/>
                    <a:pt x="804" y="1204"/>
                  </a:cubicBezTo>
                  <a:cubicBezTo>
                    <a:pt x="1107" y="1204"/>
                    <a:pt x="1401" y="964"/>
                    <a:pt x="1401" y="601"/>
                  </a:cubicBezTo>
                  <a:cubicBezTo>
                    <a:pt x="1401" y="267"/>
                    <a:pt x="1101" y="0"/>
                    <a:pt x="7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82;p43"/>
            <p:cNvSpPr/>
            <p:nvPr/>
          </p:nvSpPr>
          <p:spPr>
            <a:xfrm>
              <a:off x="7075080" y="3682216"/>
              <a:ext cx="33000" cy="25011"/>
            </a:xfrm>
            <a:custGeom>
              <a:avLst/>
              <a:gdLst/>
              <a:ahLst/>
              <a:cxnLst/>
              <a:rect l="l" t="t" r="r" b="b"/>
              <a:pathLst>
                <a:path w="1735" h="1315" extrusionOk="0">
                  <a:moveTo>
                    <a:pt x="934" y="0"/>
                  </a:moveTo>
                  <a:cubicBezTo>
                    <a:pt x="934" y="0"/>
                    <a:pt x="0" y="734"/>
                    <a:pt x="667" y="1201"/>
                  </a:cubicBezTo>
                  <a:cubicBezTo>
                    <a:pt x="787" y="1281"/>
                    <a:pt x="897" y="1314"/>
                    <a:pt x="997" y="1314"/>
                  </a:cubicBezTo>
                  <a:cubicBezTo>
                    <a:pt x="1482" y="1314"/>
                    <a:pt x="1735" y="534"/>
                    <a:pt x="1735" y="534"/>
                  </a:cubicBezTo>
                  <a:cubicBezTo>
                    <a:pt x="1401" y="501"/>
                    <a:pt x="1101" y="301"/>
                    <a:pt x="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83;p43"/>
            <p:cNvSpPr/>
            <p:nvPr/>
          </p:nvSpPr>
          <p:spPr>
            <a:xfrm>
              <a:off x="7090296" y="3673334"/>
              <a:ext cx="41254" cy="20960"/>
            </a:xfrm>
            <a:custGeom>
              <a:avLst/>
              <a:gdLst/>
              <a:ahLst/>
              <a:cxnLst/>
              <a:rect l="l" t="t" r="r" b="b"/>
              <a:pathLst>
                <a:path w="2169" h="1102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2102" y="267"/>
                    <a:pt x="1969" y="467"/>
                    <a:pt x="1769" y="668"/>
                  </a:cubicBezTo>
                  <a:cubicBezTo>
                    <a:pt x="1568" y="834"/>
                    <a:pt x="1335" y="901"/>
                    <a:pt x="1101" y="901"/>
                  </a:cubicBezTo>
                  <a:cubicBezTo>
                    <a:pt x="1071" y="905"/>
                    <a:pt x="1039" y="907"/>
                    <a:pt x="1008" y="907"/>
                  </a:cubicBezTo>
                  <a:cubicBezTo>
                    <a:pt x="799" y="907"/>
                    <a:pt x="579" y="817"/>
                    <a:pt x="434" y="701"/>
                  </a:cubicBezTo>
                  <a:cubicBezTo>
                    <a:pt x="234" y="534"/>
                    <a:pt x="67" y="301"/>
                    <a:pt x="1" y="67"/>
                  </a:cubicBezTo>
                  <a:lnTo>
                    <a:pt x="1" y="67"/>
                  </a:lnTo>
                  <a:cubicBezTo>
                    <a:pt x="1" y="334"/>
                    <a:pt x="134" y="601"/>
                    <a:pt x="334" y="801"/>
                  </a:cubicBezTo>
                  <a:cubicBezTo>
                    <a:pt x="434" y="901"/>
                    <a:pt x="568" y="1001"/>
                    <a:pt x="701" y="1034"/>
                  </a:cubicBezTo>
                  <a:cubicBezTo>
                    <a:pt x="835" y="1068"/>
                    <a:pt x="968" y="1101"/>
                    <a:pt x="1101" y="1101"/>
                  </a:cubicBezTo>
                  <a:cubicBezTo>
                    <a:pt x="1235" y="1101"/>
                    <a:pt x="1402" y="1068"/>
                    <a:pt x="1535" y="1001"/>
                  </a:cubicBezTo>
                  <a:cubicBezTo>
                    <a:pt x="1668" y="968"/>
                    <a:pt x="1769" y="868"/>
                    <a:pt x="1869" y="768"/>
                  </a:cubicBezTo>
                  <a:cubicBezTo>
                    <a:pt x="2069" y="567"/>
                    <a:pt x="2169" y="301"/>
                    <a:pt x="2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84;p43"/>
            <p:cNvSpPr/>
            <p:nvPr/>
          </p:nvSpPr>
          <p:spPr>
            <a:xfrm>
              <a:off x="7092198" y="3689196"/>
              <a:ext cx="7627" cy="10803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401" y="0"/>
                  </a:moveTo>
                  <a:lnTo>
                    <a:pt x="401" y="0"/>
                  </a:lnTo>
                  <a:cubicBezTo>
                    <a:pt x="301" y="67"/>
                    <a:pt x="234" y="167"/>
                    <a:pt x="167" y="267"/>
                  </a:cubicBezTo>
                  <a:cubicBezTo>
                    <a:pt x="101" y="367"/>
                    <a:pt x="34" y="467"/>
                    <a:pt x="1" y="567"/>
                  </a:cubicBezTo>
                  <a:cubicBezTo>
                    <a:pt x="201" y="434"/>
                    <a:pt x="334" y="234"/>
                    <a:pt x="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85;p43"/>
            <p:cNvSpPr/>
            <p:nvPr/>
          </p:nvSpPr>
          <p:spPr>
            <a:xfrm>
              <a:off x="7236864" y="3614258"/>
              <a:ext cx="189839" cy="160776"/>
            </a:xfrm>
            <a:custGeom>
              <a:avLst/>
              <a:gdLst/>
              <a:ahLst/>
              <a:cxnLst/>
              <a:rect l="l" t="t" r="r" b="b"/>
              <a:pathLst>
                <a:path w="9981" h="8453" extrusionOk="0">
                  <a:moveTo>
                    <a:pt x="5623" y="0"/>
                  </a:moveTo>
                  <a:cubicBezTo>
                    <a:pt x="5562" y="0"/>
                    <a:pt x="5500" y="1"/>
                    <a:pt x="5437" y="4"/>
                  </a:cubicBezTo>
                  <a:cubicBezTo>
                    <a:pt x="1668" y="171"/>
                    <a:pt x="0" y="4808"/>
                    <a:pt x="2769" y="7343"/>
                  </a:cubicBezTo>
                  <a:cubicBezTo>
                    <a:pt x="3617" y="8110"/>
                    <a:pt x="4618" y="8453"/>
                    <a:pt x="5596" y="8453"/>
                  </a:cubicBezTo>
                  <a:cubicBezTo>
                    <a:pt x="7849" y="8453"/>
                    <a:pt x="9980" y="6635"/>
                    <a:pt x="9840" y="4007"/>
                  </a:cubicBezTo>
                  <a:cubicBezTo>
                    <a:pt x="9743" y="1735"/>
                    <a:pt x="7846" y="0"/>
                    <a:pt x="5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86;p43"/>
            <p:cNvSpPr/>
            <p:nvPr/>
          </p:nvSpPr>
          <p:spPr>
            <a:xfrm>
              <a:off x="7293962" y="3670785"/>
              <a:ext cx="23490" cy="13980"/>
            </a:xfrm>
            <a:custGeom>
              <a:avLst/>
              <a:gdLst/>
              <a:ahLst/>
              <a:cxnLst/>
              <a:rect l="l" t="t" r="r" b="b"/>
              <a:pathLst>
                <a:path w="1235" h="735" extrusionOk="0">
                  <a:moveTo>
                    <a:pt x="634" y="1"/>
                  </a:moveTo>
                  <a:cubicBezTo>
                    <a:pt x="534" y="1"/>
                    <a:pt x="434" y="34"/>
                    <a:pt x="367" y="68"/>
                  </a:cubicBezTo>
                  <a:cubicBezTo>
                    <a:pt x="267" y="101"/>
                    <a:pt x="200" y="168"/>
                    <a:pt x="167" y="268"/>
                  </a:cubicBezTo>
                  <a:cubicBezTo>
                    <a:pt x="67" y="401"/>
                    <a:pt x="0" y="568"/>
                    <a:pt x="34" y="735"/>
                  </a:cubicBezTo>
                  <a:cubicBezTo>
                    <a:pt x="67" y="568"/>
                    <a:pt x="134" y="435"/>
                    <a:pt x="234" y="301"/>
                  </a:cubicBezTo>
                  <a:cubicBezTo>
                    <a:pt x="334" y="201"/>
                    <a:pt x="501" y="168"/>
                    <a:pt x="634" y="168"/>
                  </a:cubicBezTo>
                  <a:cubicBezTo>
                    <a:pt x="657" y="162"/>
                    <a:pt x="680" y="159"/>
                    <a:pt x="703" y="159"/>
                  </a:cubicBezTo>
                  <a:cubicBezTo>
                    <a:pt x="812" y="159"/>
                    <a:pt x="918" y="224"/>
                    <a:pt x="1001" y="335"/>
                  </a:cubicBezTo>
                  <a:cubicBezTo>
                    <a:pt x="1101" y="435"/>
                    <a:pt x="1201" y="568"/>
                    <a:pt x="1201" y="735"/>
                  </a:cubicBezTo>
                  <a:cubicBezTo>
                    <a:pt x="1234" y="568"/>
                    <a:pt x="1201" y="401"/>
                    <a:pt x="1101" y="268"/>
                  </a:cubicBezTo>
                  <a:cubicBezTo>
                    <a:pt x="1034" y="168"/>
                    <a:pt x="968" y="134"/>
                    <a:pt x="901" y="68"/>
                  </a:cubicBezTo>
                  <a:cubicBezTo>
                    <a:pt x="801" y="34"/>
                    <a:pt x="734" y="1"/>
                    <a:pt x="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87;p43"/>
            <p:cNvSpPr/>
            <p:nvPr/>
          </p:nvSpPr>
          <p:spPr>
            <a:xfrm>
              <a:off x="7370727" y="3671108"/>
              <a:ext cx="23490" cy="13656"/>
            </a:xfrm>
            <a:custGeom>
              <a:avLst/>
              <a:gdLst/>
              <a:ahLst/>
              <a:cxnLst/>
              <a:rect l="l" t="t" r="r" b="b"/>
              <a:pathLst>
                <a:path w="1235" h="718" extrusionOk="0">
                  <a:moveTo>
                    <a:pt x="601" y="1"/>
                  </a:moveTo>
                  <a:cubicBezTo>
                    <a:pt x="509" y="1"/>
                    <a:pt x="417" y="17"/>
                    <a:pt x="334" y="51"/>
                  </a:cubicBezTo>
                  <a:cubicBezTo>
                    <a:pt x="267" y="117"/>
                    <a:pt x="201" y="151"/>
                    <a:pt x="134" y="251"/>
                  </a:cubicBezTo>
                  <a:cubicBezTo>
                    <a:pt x="34" y="384"/>
                    <a:pt x="0" y="551"/>
                    <a:pt x="34" y="718"/>
                  </a:cubicBezTo>
                  <a:cubicBezTo>
                    <a:pt x="34" y="551"/>
                    <a:pt x="134" y="418"/>
                    <a:pt x="234" y="318"/>
                  </a:cubicBezTo>
                  <a:cubicBezTo>
                    <a:pt x="334" y="201"/>
                    <a:pt x="467" y="142"/>
                    <a:pt x="601" y="142"/>
                  </a:cubicBezTo>
                  <a:cubicBezTo>
                    <a:pt x="734" y="142"/>
                    <a:pt x="868" y="201"/>
                    <a:pt x="968" y="318"/>
                  </a:cubicBezTo>
                  <a:cubicBezTo>
                    <a:pt x="1101" y="418"/>
                    <a:pt x="1168" y="551"/>
                    <a:pt x="1201" y="718"/>
                  </a:cubicBezTo>
                  <a:cubicBezTo>
                    <a:pt x="1235" y="551"/>
                    <a:pt x="1168" y="384"/>
                    <a:pt x="1068" y="251"/>
                  </a:cubicBezTo>
                  <a:cubicBezTo>
                    <a:pt x="1035" y="151"/>
                    <a:pt x="968" y="117"/>
                    <a:pt x="868" y="51"/>
                  </a:cubicBezTo>
                  <a:cubicBezTo>
                    <a:pt x="784" y="17"/>
                    <a:pt x="693" y="1"/>
                    <a:pt x="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88;p43"/>
            <p:cNvSpPr/>
            <p:nvPr/>
          </p:nvSpPr>
          <p:spPr>
            <a:xfrm>
              <a:off x="7326943" y="3680942"/>
              <a:ext cx="34293" cy="17156"/>
            </a:xfrm>
            <a:custGeom>
              <a:avLst/>
              <a:gdLst/>
              <a:ahLst/>
              <a:cxnLst/>
              <a:rect l="l" t="t" r="r" b="b"/>
              <a:pathLst>
                <a:path w="1803" h="902" extrusionOk="0">
                  <a:moveTo>
                    <a:pt x="1" y="1"/>
                  </a:moveTo>
                  <a:cubicBezTo>
                    <a:pt x="1" y="501"/>
                    <a:pt x="401" y="901"/>
                    <a:pt x="901" y="901"/>
                  </a:cubicBezTo>
                  <a:cubicBezTo>
                    <a:pt x="1402" y="868"/>
                    <a:pt x="1769" y="501"/>
                    <a:pt x="1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89;p43"/>
            <p:cNvSpPr/>
            <p:nvPr/>
          </p:nvSpPr>
          <p:spPr>
            <a:xfrm>
              <a:off x="7330747" y="3686971"/>
              <a:ext cx="26666" cy="11127"/>
            </a:xfrm>
            <a:custGeom>
              <a:avLst/>
              <a:gdLst/>
              <a:ahLst/>
              <a:cxnLst/>
              <a:rect l="l" t="t" r="r" b="b"/>
              <a:pathLst>
                <a:path w="1402" h="585" extrusionOk="0">
                  <a:moveTo>
                    <a:pt x="701" y="1"/>
                  </a:moveTo>
                  <a:cubicBezTo>
                    <a:pt x="451" y="1"/>
                    <a:pt x="201" y="84"/>
                    <a:pt x="1" y="251"/>
                  </a:cubicBezTo>
                  <a:cubicBezTo>
                    <a:pt x="168" y="451"/>
                    <a:pt x="435" y="584"/>
                    <a:pt x="701" y="584"/>
                  </a:cubicBezTo>
                  <a:cubicBezTo>
                    <a:pt x="968" y="584"/>
                    <a:pt x="1235" y="451"/>
                    <a:pt x="1402" y="251"/>
                  </a:cubicBezTo>
                  <a:cubicBezTo>
                    <a:pt x="1202" y="84"/>
                    <a:pt x="952" y="1"/>
                    <a:pt x="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90;p43"/>
            <p:cNvSpPr/>
            <p:nvPr/>
          </p:nvSpPr>
          <p:spPr>
            <a:xfrm>
              <a:off x="7266878" y="3683642"/>
              <a:ext cx="26457" cy="18278"/>
            </a:xfrm>
            <a:custGeom>
              <a:avLst/>
              <a:gdLst/>
              <a:ahLst/>
              <a:cxnLst/>
              <a:rect l="l" t="t" r="r" b="b"/>
              <a:pathLst>
                <a:path w="1391" h="961" extrusionOk="0">
                  <a:moveTo>
                    <a:pt x="1117" y="0"/>
                  </a:moveTo>
                  <a:cubicBezTo>
                    <a:pt x="845" y="0"/>
                    <a:pt x="582" y="75"/>
                    <a:pt x="357" y="226"/>
                  </a:cubicBezTo>
                  <a:cubicBezTo>
                    <a:pt x="1" y="452"/>
                    <a:pt x="179" y="961"/>
                    <a:pt x="555" y="961"/>
                  </a:cubicBezTo>
                  <a:cubicBezTo>
                    <a:pt x="566" y="961"/>
                    <a:pt x="578" y="960"/>
                    <a:pt x="590" y="959"/>
                  </a:cubicBezTo>
                  <a:cubicBezTo>
                    <a:pt x="1024" y="926"/>
                    <a:pt x="1391" y="25"/>
                    <a:pt x="1391" y="25"/>
                  </a:cubicBezTo>
                  <a:cubicBezTo>
                    <a:pt x="1299" y="9"/>
                    <a:pt x="1207" y="0"/>
                    <a:pt x="11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91;p43"/>
            <p:cNvSpPr/>
            <p:nvPr/>
          </p:nvSpPr>
          <p:spPr>
            <a:xfrm>
              <a:off x="7395472" y="3684632"/>
              <a:ext cx="25544" cy="18678"/>
            </a:xfrm>
            <a:custGeom>
              <a:avLst/>
              <a:gdLst/>
              <a:ahLst/>
              <a:cxnLst/>
              <a:rect l="l" t="t" r="r" b="b"/>
              <a:pathLst>
                <a:path w="1343" h="982" extrusionOk="0">
                  <a:moveTo>
                    <a:pt x="140" y="0"/>
                  </a:moveTo>
                  <a:cubicBezTo>
                    <a:pt x="94" y="0"/>
                    <a:pt x="47" y="3"/>
                    <a:pt x="0" y="7"/>
                  </a:cubicBezTo>
                  <a:cubicBezTo>
                    <a:pt x="0" y="7"/>
                    <a:pt x="301" y="907"/>
                    <a:pt x="701" y="974"/>
                  </a:cubicBezTo>
                  <a:cubicBezTo>
                    <a:pt x="731" y="979"/>
                    <a:pt x="760" y="981"/>
                    <a:pt x="788" y="981"/>
                  </a:cubicBezTo>
                  <a:cubicBezTo>
                    <a:pt x="1164" y="981"/>
                    <a:pt x="1343" y="584"/>
                    <a:pt x="1001" y="274"/>
                  </a:cubicBezTo>
                  <a:cubicBezTo>
                    <a:pt x="768" y="99"/>
                    <a:pt x="459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92;p43"/>
            <p:cNvSpPr/>
            <p:nvPr/>
          </p:nvSpPr>
          <p:spPr>
            <a:xfrm>
              <a:off x="7484295" y="3614200"/>
              <a:ext cx="183372" cy="160814"/>
            </a:xfrm>
            <a:custGeom>
              <a:avLst/>
              <a:gdLst/>
              <a:ahLst/>
              <a:cxnLst/>
              <a:rect l="l" t="t" r="r" b="b"/>
              <a:pathLst>
                <a:path w="9641" h="8455" extrusionOk="0">
                  <a:moveTo>
                    <a:pt x="4828" y="1"/>
                  </a:moveTo>
                  <a:cubicBezTo>
                    <a:pt x="3413" y="1"/>
                    <a:pt x="2036" y="709"/>
                    <a:pt x="1235" y="2009"/>
                  </a:cubicBezTo>
                  <a:cubicBezTo>
                    <a:pt x="0" y="3977"/>
                    <a:pt x="601" y="6579"/>
                    <a:pt x="2569" y="7813"/>
                  </a:cubicBezTo>
                  <a:cubicBezTo>
                    <a:pt x="3274" y="8247"/>
                    <a:pt x="4053" y="8454"/>
                    <a:pt x="4821" y="8454"/>
                  </a:cubicBezTo>
                  <a:cubicBezTo>
                    <a:pt x="6233" y="8454"/>
                    <a:pt x="7607" y="7753"/>
                    <a:pt x="8406" y="6478"/>
                  </a:cubicBezTo>
                  <a:cubicBezTo>
                    <a:pt x="9641" y="4477"/>
                    <a:pt x="9040" y="1875"/>
                    <a:pt x="7072" y="641"/>
                  </a:cubicBezTo>
                  <a:cubicBezTo>
                    <a:pt x="6370" y="208"/>
                    <a:pt x="5594" y="1"/>
                    <a:pt x="4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93;p43"/>
            <p:cNvSpPr/>
            <p:nvPr/>
          </p:nvSpPr>
          <p:spPr>
            <a:xfrm>
              <a:off x="7555982" y="3668255"/>
              <a:ext cx="41254" cy="20960"/>
            </a:xfrm>
            <a:custGeom>
              <a:avLst/>
              <a:gdLst/>
              <a:ahLst/>
              <a:cxnLst/>
              <a:rect l="l" t="t" r="r" b="b"/>
              <a:pathLst>
                <a:path w="2169" h="1102" extrusionOk="0">
                  <a:moveTo>
                    <a:pt x="1102" y="1"/>
                  </a:moveTo>
                  <a:cubicBezTo>
                    <a:pt x="968" y="1"/>
                    <a:pt x="801" y="34"/>
                    <a:pt x="668" y="67"/>
                  </a:cubicBezTo>
                  <a:cubicBezTo>
                    <a:pt x="534" y="134"/>
                    <a:pt x="434" y="201"/>
                    <a:pt x="301" y="301"/>
                  </a:cubicBezTo>
                  <a:cubicBezTo>
                    <a:pt x="134" y="501"/>
                    <a:pt x="1" y="768"/>
                    <a:pt x="1" y="1035"/>
                  </a:cubicBezTo>
                  <a:cubicBezTo>
                    <a:pt x="67" y="801"/>
                    <a:pt x="234" y="568"/>
                    <a:pt x="401" y="401"/>
                  </a:cubicBezTo>
                  <a:cubicBezTo>
                    <a:pt x="606" y="259"/>
                    <a:pt x="833" y="192"/>
                    <a:pt x="1058" y="192"/>
                  </a:cubicBezTo>
                  <a:cubicBezTo>
                    <a:pt x="1309" y="192"/>
                    <a:pt x="1557" y="276"/>
                    <a:pt x="1769" y="434"/>
                  </a:cubicBezTo>
                  <a:cubicBezTo>
                    <a:pt x="1969" y="601"/>
                    <a:pt x="2102" y="834"/>
                    <a:pt x="2136" y="1101"/>
                  </a:cubicBezTo>
                  <a:cubicBezTo>
                    <a:pt x="2169" y="801"/>
                    <a:pt x="2069" y="534"/>
                    <a:pt x="1869" y="334"/>
                  </a:cubicBezTo>
                  <a:cubicBezTo>
                    <a:pt x="1769" y="234"/>
                    <a:pt x="1635" y="134"/>
                    <a:pt x="1502" y="101"/>
                  </a:cubicBezTo>
                  <a:cubicBezTo>
                    <a:pt x="1368" y="34"/>
                    <a:pt x="1235" y="1"/>
                    <a:pt x="1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94;p43"/>
            <p:cNvSpPr/>
            <p:nvPr/>
          </p:nvSpPr>
          <p:spPr>
            <a:xfrm>
              <a:off x="7522354" y="3665726"/>
              <a:ext cx="27104" cy="22900"/>
            </a:xfrm>
            <a:custGeom>
              <a:avLst/>
              <a:gdLst/>
              <a:ahLst/>
              <a:cxnLst/>
              <a:rect l="l" t="t" r="r" b="b"/>
              <a:pathLst>
                <a:path w="1425" h="1204" extrusionOk="0">
                  <a:moveTo>
                    <a:pt x="801" y="0"/>
                  </a:moveTo>
                  <a:cubicBezTo>
                    <a:pt x="268" y="33"/>
                    <a:pt x="1" y="667"/>
                    <a:pt x="401" y="1034"/>
                  </a:cubicBezTo>
                  <a:cubicBezTo>
                    <a:pt x="529" y="1151"/>
                    <a:pt x="680" y="1204"/>
                    <a:pt x="826" y="1204"/>
                  </a:cubicBezTo>
                  <a:cubicBezTo>
                    <a:pt x="1138" y="1204"/>
                    <a:pt x="1425" y="964"/>
                    <a:pt x="1402" y="601"/>
                  </a:cubicBezTo>
                  <a:cubicBezTo>
                    <a:pt x="1402" y="267"/>
                    <a:pt x="1102" y="0"/>
                    <a:pt x="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95;p43"/>
            <p:cNvSpPr/>
            <p:nvPr/>
          </p:nvSpPr>
          <p:spPr>
            <a:xfrm>
              <a:off x="7519197" y="3658745"/>
              <a:ext cx="31725" cy="15235"/>
            </a:xfrm>
            <a:custGeom>
              <a:avLst/>
              <a:gdLst/>
              <a:ahLst/>
              <a:cxnLst/>
              <a:rect l="l" t="t" r="r" b="b"/>
              <a:pathLst>
                <a:path w="1668" h="801" extrusionOk="0">
                  <a:moveTo>
                    <a:pt x="0" y="0"/>
                  </a:moveTo>
                  <a:cubicBezTo>
                    <a:pt x="200" y="267"/>
                    <a:pt x="434" y="467"/>
                    <a:pt x="734" y="601"/>
                  </a:cubicBezTo>
                  <a:cubicBezTo>
                    <a:pt x="1034" y="734"/>
                    <a:pt x="1368" y="801"/>
                    <a:pt x="1668" y="801"/>
                  </a:cubicBezTo>
                  <a:cubicBezTo>
                    <a:pt x="1268" y="300"/>
                    <a:pt x="634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96;p43"/>
            <p:cNvSpPr/>
            <p:nvPr/>
          </p:nvSpPr>
          <p:spPr>
            <a:xfrm>
              <a:off x="7602942" y="3665726"/>
              <a:ext cx="26666" cy="22900"/>
            </a:xfrm>
            <a:custGeom>
              <a:avLst/>
              <a:gdLst/>
              <a:ahLst/>
              <a:cxnLst/>
              <a:rect l="l" t="t" r="r" b="b"/>
              <a:pathLst>
                <a:path w="1402" h="1204" extrusionOk="0">
                  <a:moveTo>
                    <a:pt x="634" y="0"/>
                  </a:moveTo>
                  <a:cubicBezTo>
                    <a:pt x="300" y="0"/>
                    <a:pt x="0" y="267"/>
                    <a:pt x="0" y="601"/>
                  </a:cubicBezTo>
                  <a:cubicBezTo>
                    <a:pt x="0" y="964"/>
                    <a:pt x="294" y="1204"/>
                    <a:pt x="598" y="1204"/>
                  </a:cubicBezTo>
                  <a:cubicBezTo>
                    <a:pt x="740" y="1204"/>
                    <a:pt x="884" y="1151"/>
                    <a:pt x="1001" y="1034"/>
                  </a:cubicBezTo>
                  <a:cubicBezTo>
                    <a:pt x="1401" y="667"/>
                    <a:pt x="1168" y="33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97;p43"/>
            <p:cNvSpPr/>
            <p:nvPr/>
          </p:nvSpPr>
          <p:spPr>
            <a:xfrm>
              <a:off x="7601040" y="3658745"/>
              <a:ext cx="32372" cy="15235"/>
            </a:xfrm>
            <a:custGeom>
              <a:avLst/>
              <a:gdLst/>
              <a:ahLst/>
              <a:cxnLst/>
              <a:rect l="l" t="t" r="r" b="b"/>
              <a:pathLst>
                <a:path w="1702" h="801" extrusionOk="0">
                  <a:moveTo>
                    <a:pt x="1701" y="0"/>
                  </a:moveTo>
                  <a:cubicBezTo>
                    <a:pt x="1034" y="0"/>
                    <a:pt x="434" y="300"/>
                    <a:pt x="0" y="801"/>
                  </a:cubicBezTo>
                  <a:cubicBezTo>
                    <a:pt x="334" y="801"/>
                    <a:pt x="667" y="734"/>
                    <a:pt x="934" y="601"/>
                  </a:cubicBezTo>
                  <a:cubicBezTo>
                    <a:pt x="1234" y="467"/>
                    <a:pt x="1501" y="267"/>
                    <a:pt x="1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8;p43"/>
            <p:cNvSpPr/>
            <p:nvPr/>
          </p:nvSpPr>
          <p:spPr>
            <a:xfrm>
              <a:off x="7716511" y="3614277"/>
              <a:ext cx="183372" cy="160871"/>
            </a:xfrm>
            <a:custGeom>
              <a:avLst/>
              <a:gdLst/>
              <a:ahLst/>
              <a:cxnLst/>
              <a:rect l="l" t="t" r="r" b="b"/>
              <a:pathLst>
                <a:path w="9641" h="8458" extrusionOk="0">
                  <a:moveTo>
                    <a:pt x="4810" y="1"/>
                  </a:moveTo>
                  <a:cubicBezTo>
                    <a:pt x="3217" y="1"/>
                    <a:pt x="1704" y="911"/>
                    <a:pt x="1001" y="2438"/>
                  </a:cubicBezTo>
                  <a:cubicBezTo>
                    <a:pt x="0" y="4573"/>
                    <a:pt x="934" y="7075"/>
                    <a:pt x="3036" y="8076"/>
                  </a:cubicBezTo>
                  <a:cubicBezTo>
                    <a:pt x="3608" y="8335"/>
                    <a:pt x="4207" y="8458"/>
                    <a:pt x="4797" y="8458"/>
                  </a:cubicBezTo>
                  <a:cubicBezTo>
                    <a:pt x="6405" y="8458"/>
                    <a:pt x="7941" y="7545"/>
                    <a:pt x="8673" y="6007"/>
                  </a:cubicBezTo>
                  <a:cubicBezTo>
                    <a:pt x="9640" y="3873"/>
                    <a:pt x="8706" y="1371"/>
                    <a:pt x="6605" y="403"/>
                  </a:cubicBezTo>
                  <a:cubicBezTo>
                    <a:pt x="6021" y="130"/>
                    <a:pt x="5410" y="1"/>
                    <a:pt x="4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99;p43"/>
            <p:cNvSpPr/>
            <p:nvPr/>
          </p:nvSpPr>
          <p:spPr>
            <a:xfrm>
              <a:off x="7790727" y="3680942"/>
              <a:ext cx="35244" cy="18107"/>
            </a:xfrm>
            <a:custGeom>
              <a:avLst/>
              <a:gdLst/>
              <a:ahLst/>
              <a:cxnLst/>
              <a:rect l="l" t="t" r="r" b="b"/>
              <a:pathLst>
                <a:path w="1853" h="952" extrusionOk="0">
                  <a:moveTo>
                    <a:pt x="34" y="1"/>
                  </a:moveTo>
                  <a:cubicBezTo>
                    <a:pt x="1" y="634"/>
                    <a:pt x="468" y="951"/>
                    <a:pt x="931" y="951"/>
                  </a:cubicBezTo>
                  <a:cubicBezTo>
                    <a:pt x="1394" y="951"/>
                    <a:pt x="1852" y="634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00;p43"/>
            <p:cNvSpPr/>
            <p:nvPr/>
          </p:nvSpPr>
          <p:spPr>
            <a:xfrm>
              <a:off x="7795177" y="3686971"/>
              <a:ext cx="26666" cy="10956"/>
            </a:xfrm>
            <a:custGeom>
              <a:avLst/>
              <a:gdLst/>
              <a:ahLst/>
              <a:cxnLst/>
              <a:rect l="l" t="t" r="r" b="b"/>
              <a:pathLst>
                <a:path w="1402" h="576" extrusionOk="0">
                  <a:moveTo>
                    <a:pt x="701" y="1"/>
                  </a:moveTo>
                  <a:cubicBezTo>
                    <a:pt x="451" y="1"/>
                    <a:pt x="201" y="84"/>
                    <a:pt x="0" y="251"/>
                  </a:cubicBezTo>
                  <a:cubicBezTo>
                    <a:pt x="184" y="468"/>
                    <a:pt x="442" y="576"/>
                    <a:pt x="701" y="576"/>
                  </a:cubicBezTo>
                  <a:cubicBezTo>
                    <a:pt x="959" y="576"/>
                    <a:pt x="1218" y="468"/>
                    <a:pt x="1401" y="251"/>
                  </a:cubicBezTo>
                  <a:cubicBezTo>
                    <a:pt x="1201" y="84"/>
                    <a:pt x="951" y="1"/>
                    <a:pt x="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01;p43"/>
            <p:cNvSpPr/>
            <p:nvPr/>
          </p:nvSpPr>
          <p:spPr>
            <a:xfrm>
              <a:off x="7831334" y="3665669"/>
              <a:ext cx="27123" cy="22425"/>
            </a:xfrm>
            <a:custGeom>
              <a:avLst/>
              <a:gdLst/>
              <a:ahLst/>
              <a:cxnLst/>
              <a:rect l="l" t="t" r="r" b="b"/>
              <a:pathLst>
                <a:path w="1426" h="1179" extrusionOk="0">
                  <a:moveTo>
                    <a:pt x="824" y="0"/>
                  </a:moveTo>
                  <a:cubicBezTo>
                    <a:pt x="806" y="0"/>
                    <a:pt x="787" y="1"/>
                    <a:pt x="768" y="3"/>
                  </a:cubicBezTo>
                  <a:cubicBezTo>
                    <a:pt x="234" y="3"/>
                    <a:pt x="1" y="670"/>
                    <a:pt x="401" y="1037"/>
                  </a:cubicBezTo>
                  <a:cubicBezTo>
                    <a:pt x="518" y="1135"/>
                    <a:pt x="655" y="1178"/>
                    <a:pt x="790" y="1178"/>
                  </a:cubicBezTo>
                  <a:cubicBezTo>
                    <a:pt x="1115" y="1178"/>
                    <a:pt x="1425" y="924"/>
                    <a:pt x="1402" y="570"/>
                  </a:cubicBezTo>
                  <a:cubicBezTo>
                    <a:pt x="1370" y="256"/>
                    <a:pt x="1131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02;p43"/>
            <p:cNvSpPr/>
            <p:nvPr/>
          </p:nvSpPr>
          <p:spPr>
            <a:xfrm>
              <a:off x="7754570" y="3665669"/>
              <a:ext cx="27123" cy="22425"/>
            </a:xfrm>
            <a:custGeom>
              <a:avLst/>
              <a:gdLst/>
              <a:ahLst/>
              <a:cxnLst/>
              <a:rect l="l" t="t" r="r" b="b"/>
              <a:pathLst>
                <a:path w="1426" h="1179" extrusionOk="0">
                  <a:moveTo>
                    <a:pt x="824" y="0"/>
                  </a:moveTo>
                  <a:cubicBezTo>
                    <a:pt x="805" y="0"/>
                    <a:pt x="787" y="1"/>
                    <a:pt x="768" y="3"/>
                  </a:cubicBezTo>
                  <a:cubicBezTo>
                    <a:pt x="234" y="3"/>
                    <a:pt x="1" y="670"/>
                    <a:pt x="401" y="1037"/>
                  </a:cubicBezTo>
                  <a:cubicBezTo>
                    <a:pt x="518" y="1135"/>
                    <a:pt x="655" y="1178"/>
                    <a:pt x="789" y="1178"/>
                  </a:cubicBezTo>
                  <a:cubicBezTo>
                    <a:pt x="1115" y="1178"/>
                    <a:pt x="1425" y="924"/>
                    <a:pt x="1402" y="570"/>
                  </a:cubicBezTo>
                  <a:cubicBezTo>
                    <a:pt x="1370" y="256"/>
                    <a:pt x="1131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03;p43"/>
            <p:cNvSpPr/>
            <p:nvPr/>
          </p:nvSpPr>
          <p:spPr>
            <a:xfrm>
              <a:off x="6964041" y="3585461"/>
              <a:ext cx="258235" cy="221127"/>
            </a:xfrm>
            <a:custGeom>
              <a:avLst/>
              <a:gdLst/>
              <a:ahLst/>
              <a:cxnLst/>
              <a:rect l="l" t="t" r="r" b="b"/>
              <a:pathLst>
                <a:path w="13577" h="11626" extrusionOk="0">
                  <a:moveTo>
                    <a:pt x="7773" y="451"/>
                  </a:moveTo>
                  <a:cubicBezTo>
                    <a:pt x="10742" y="451"/>
                    <a:pt x="13143" y="2852"/>
                    <a:pt x="13143" y="5821"/>
                  </a:cubicBezTo>
                  <a:cubicBezTo>
                    <a:pt x="13143" y="9069"/>
                    <a:pt x="10490" y="11219"/>
                    <a:pt x="7719" y="11219"/>
                  </a:cubicBezTo>
                  <a:cubicBezTo>
                    <a:pt x="6392" y="11219"/>
                    <a:pt x="5039" y="10726"/>
                    <a:pt x="3937" y="9624"/>
                  </a:cubicBezTo>
                  <a:cubicBezTo>
                    <a:pt x="568" y="6222"/>
                    <a:pt x="2969" y="451"/>
                    <a:pt x="7773" y="451"/>
                  </a:cubicBezTo>
                  <a:close/>
                  <a:moveTo>
                    <a:pt x="7723" y="1"/>
                  </a:moveTo>
                  <a:cubicBezTo>
                    <a:pt x="6297" y="1"/>
                    <a:pt x="4846" y="532"/>
                    <a:pt x="3670" y="1718"/>
                  </a:cubicBezTo>
                  <a:cubicBezTo>
                    <a:pt x="1" y="5388"/>
                    <a:pt x="2602" y="11625"/>
                    <a:pt x="7773" y="11625"/>
                  </a:cubicBezTo>
                  <a:cubicBezTo>
                    <a:pt x="10975" y="11625"/>
                    <a:pt x="13544" y="9024"/>
                    <a:pt x="13577" y="5821"/>
                  </a:cubicBezTo>
                  <a:cubicBezTo>
                    <a:pt x="13577" y="2323"/>
                    <a:pt x="10706" y="1"/>
                    <a:pt x="7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451;p43"/>
          <p:cNvSpPr/>
          <p:nvPr/>
        </p:nvSpPr>
        <p:spPr>
          <a:xfrm>
            <a:off x="5766943" y="1667933"/>
            <a:ext cx="210300" cy="2103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452;p43"/>
          <p:cNvSpPr/>
          <p:nvPr/>
        </p:nvSpPr>
        <p:spPr>
          <a:xfrm>
            <a:off x="5766943" y="2410499"/>
            <a:ext cx="210300" cy="210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453;p43"/>
          <p:cNvSpPr/>
          <p:nvPr/>
        </p:nvSpPr>
        <p:spPr>
          <a:xfrm>
            <a:off x="5766943" y="3153066"/>
            <a:ext cx="210300" cy="210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454;p43"/>
          <p:cNvSpPr/>
          <p:nvPr/>
        </p:nvSpPr>
        <p:spPr>
          <a:xfrm>
            <a:off x="5766943" y="3895633"/>
            <a:ext cx="210300" cy="21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455;p43"/>
          <p:cNvCxnSpPr>
            <a:stCxn id="150" idx="6"/>
          </p:cNvCxnSpPr>
          <p:nvPr/>
        </p:nvCxnSpPr>
        <p:spPr>
          <a:xfrm>
            <a:off x="5977243" y="1773083"/>
            <a:ext cx="9699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456;p43"/>
          <p:cNvCxnSpPr>
            <a:stCxn id="151" idx="6"/>
          </p:cNvCxnSpPr>
          <p:nvPr/>
        </p:nvCxnSpPr>
        <p:spPr>
          <a:xfrm>
            <a:off x="5977243" y="2515649"/>
            <a:ext cx="10050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" name="Google Shape;1458;p43"/>
          <p:cNvCxnSpPr>
            <a:stCxn id="153" idx="6"/>
          </p:cNvCxnSpPr>
          <p:nvPr/>
        </p:nvCxnSpPr>
        <p:spPr>
          <a:xfrm>
            <a:off x="5977243" y="4000783"/>
            <a:ext cx="9816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457;p43"/>
          <p:cNvCxnSpPr/>
          <p:nvPr/>
        </p:nvCxnSpPr>
        <p:spPr>
          <a:xfrm>
            <a:off x="5977243" y="3258216"/>
            <a:ext cx="10869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3" name="Google Shape;1650;p45"/>
          <p:cNvGrpSpPr/>
          <p:nvPr/>
        </p:nvGrpSpPr>
        <p:grpSpPr>
          <a:xfrm>
            <a:off x="580494" y="787400"/>
            <a:ext cx="2651656" cy="3548753"/>
            <a:chOff x="1719725" y="794350"/>
            <a:chExt cx="3233323" cy="4256400"/>
          </a:xfrm>
        </p:grpSpPr>
        <p:sp>
          <p:nvSpPr>
            <p:cNvPr id="164" name="Google Shape;1651;p45"/>
            <p:cNvSpPr/>
            <p:nvPr/>
          </p:nvSpPr>
          <p:spPr>
            <a:xfrm>
              <a:off x="1719725" y="4841400"/>
              <a:ext cx="1816325" cy="209350"/>
            </a:xfrm>
            <a:custGeom>
              <a:avLst/>
              <a:gdLst/>
              <a:ahLst/>
              <a:cxnLst/>
              <a:rect l="l" t="t" r="r" b="b"/>
              <a:pathLst>
                <a:path w="72653" h="8374" extrusionOk="0">
                  <a:moveTo>
                    <a:pt x="36327" y="1"/>
                  </a:moveTo>
                  <a:cubicBezTo>
                    <a:pt x="16246" y="1"/>
                    <a:pt x="1" y="1869"/>
                    <a:pt x="1" y="4170"/>
                  </a:cubicBezTo>
                  <a:cubicBezTo>
                    <a:pt x="1" y="6505"/>
                    <a:pt x="16246" y="8373"/>
                    <a:pt x="36327" y="8373"/>
                  </a:cubicBezTo>
                  <a:cubicBezTo>
                    <a:pt x="56408" y="8373"/>
                    <a:pt x="72653" y="6505"/>
                    <a:pt x="72653" y="4170"/>
                  </a:cubicBezTo>
                  <a:cubicBezTo>
                    <a:pt x="72653" y="1869"/>
                    <a:pt x="56408" y="1"/>
                    <a:pt x="363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2;p45"/>
            <p:cNvSpPr/>
            <p:nvPr/>
          </p:nvSpPr>
          <p:spPr>
            <a:xfrm>
              <a:off x="2673977" y="4697992"/>
              <a:ext cx="2279070" cy="10010"/>
            </a:xfrm>
            <a:custGeom>
              <a:avLst/>
              <a:gdLst/>
              <a:ahLst/>
              <a:cxnLst/>
              <a:rect l="l" t="t" r="r" b="b"/>
              <a:pathLst>
                <a:path w="176126" h="401" extrusionOk="0">
                  <a:moveTo>
                    <a:pt x="88063" y="0"/>
                  </a:moveTo>
                  <a:lnTo>
                    <a:pt x="44032" y="67"/>
                  </a:lnTo>
                  <a:lnTo>
                    <a:pt x="22016" y="100"/>
                  </a:lnTo>
                  <a:lnTo>
                    <a:pt x="0" y="201"/>
                  </a:lnTo>
                  <a:lnTo>
                    <a:pt x="22016" y="301"/>
                  </a:lnTo>
                  <a:lnTo>
                    <a:pt x="44032" y="334"/>
                  </a:lnTo>
                  <a:lnTo>
                    <a:pt x="88063" y="401"/>
                  </a:lnTo>
                  <a:lnTo>
                    <a:pt x="132095" y="334"/>
                  </a:lnTo>
                  <a:lnTo>
                    <a:pt x="154110" y="301"/>
                  </a:lnTo>
                  <a:lnTo>
                    <a:pt x="176126" y="201"/>
                  </a:lnTo>
                  <a:lnTo>
                    <a:pt x="154110" y="100"/>
                  </a:lnTo>
                  <a:lnTo>
                    <a:pt x="132095" y="67"/>
                  </a:lnTo>
                  <a:lnTo>
                    <a:pt x="880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53;p45"/>
            <p:cNvSpPr/>
            <p:nvPr/>
          </p:nvSpPr>
          <p:spPr>
            <a:xfrm>
              <a:off x="2772975" y="851050"/>
              <a:ext cx="2046500" cy="3851950"/>
            </a:xfrm>
            <a:custGeom>
              <a:avLst/>
              <a:gdLst/>
              <a:ahLst/>
              <a:cxnLst/>
              <a:rect l="l" t="t" r="r" b="b"/>
              <a:pathLst>
                <a:path w="81860" h="154078" extrusionOk="0">
                  <a:moveTo>
                    <a:pt x="71385" y="4437"/>
                  </a:moveTo>
                  <a:cubicBezTo>
                    <a:pt x="74788" y="4437"/>
                    <a:pt x="77523" y="5438"/>
                    <a:pt x="77523" y="12309"/>
                  </a:cubicBezTo>
                  <a:lnTo>
                    <a:pt x="77523" y="142736"/>
                  </a:lnTo>
                  <a:cubicBezTo>
                    <a:pt x="77523" y="146405"/>
                    <a:pt x="74754" y="149408"/>
                    <a:pt x="71352" y="149408"/>
                  </a:cubicBezTo>
                  <a:lnTo>
                    <a:pt x="10508" y="149408"/>
                  </a:lnTo>
                  <a:cubicBezTo>
                    <a:pt x="7073" y="149408"/>
                    <a:pt x="4304" y="146405"/>
                    <a:pt x="4304" y="142736"/>
                  </a:cubicBezTo>
                  <a:lnTo>
                    <a:pt x="4304" y="12309"/>
                  </a:lnTo>
                  <a:cubicBezTo>
                    <a:pt x="4304" y="4804"/>
                    <a:pt x="7073" y="4437"/>
                    <a:pt x="10508" y="4437"/>
                  </a:cubicBezTo>
                  <a:lnTo>
                    <a:pt x="22684" y="4437"/>
                  </a:lnTo>
                  <a:cubicBezTo>
                    <a:pt x="23384" y="4437"/>
                    <a:pt x="23985" y="5238"/>
                    <a:pt x="23985" y="6238"/>
                  </a:cubicBezTo>
                  <a:lnTo>
                    <a:pt x="23985" y="6639"/>
                  </a:lnTo>
                  <a:cubicBezTo>
                    <a:pt x="23985" y="9007"/>
                    <a:pt x="25252" y="9007"/>
                    <a:pt x="26820" y="9007"/>
                  </a:cubicBezTo>
                  <a:lnTo>
                    <a:pt x="55040" y="9007"/>
                  </a:lnTo>
                  <a:cubicBezTo>
                    <a:pt x="56608" y="9007"/>
                    <a:pt x="57876" y="9007"/>
                    <a:pt x="57876" y="6639"/>
                  </a:cubicBezTo>
                  <a:lnTo>
                    <a:pt x="57876" y="6238"/>
                  </a:lnTo>
                  <a:cubicBezTo>
                    <a:pt x="57876" y="5238"/>
                    <a:pt x="58443" y="4437"/>
                    <a:pt x="59176" y="4437"/>
                  </a:cubicBezTo>
                  <a:close/>
                  <a:moveTo>
                    <a:pt x="6906" y="1"/>
                  </a:moveTo>
                  <a:cubicBezTo>
                    <a:pt x="3070" y="34"/>
                    <a:pt x="1" y="3169"/>
                    <a:pt x="34" y="7006"/>
                  </a:cubicBezTo>
                  <a:lnTo>
                    <a:pt x="34" y="147073"/>
                  </a:lnTo>
                  <a:cubicBezTo>
                    <a:pt x="1" y="150875"/>
                    <a:pt x="3070" y="154044"/>
                    <a:pt x="6906" y="154078"/>
                  </a:cubicBezTo>
                  <a:lnTo>
                    <a:pt x="74954" y="154078"/>
                  </a:lnTo>
                  <a:cubicBezTo>
                    <a:pt x="78790" y="154044"/>
                    <a:pt x="81859" y="150909"/>
                    <a:pt x="81826" y="147073"/>
                  </a:cubicBezTo>
                  <a:lnTo>
                    <a:pt x="81826" y="7006"/>
                  </a:lnTo>
                  <a:cubicBezTo>
                    <a:pt x="81859" y="3169"/>
                    <a:pt x="78790" y="34"/>
                    <a:pt x="74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54;p45"/>
            <p:cNvSpPr/>
            <p:nvPr/>
          </p:nvSpPr>
          <p:spPr>
            <a:xfrm>
              <a:off x="2880550" y="964475"/>
              <a:ext cx="1830500" cy="3624275"/>
            </a:xfrm>
            <a:custGeom>
              <a:avLst/>
              <a:gdLst/>
              <a:ahLst/>
              <a:cxnLst/>
              <a:rect l="l" t="t" r="r" b="b"/>
              <a:pathLst>
                <a:path w="73220" h="144971" extrusionOk="0">
                  <a:moveTo>
                    <a:pt x="6205" y="0"/>
                  </a:moveTo>
                  <a:cubicBezTo>
                    <a:pt x="2770" y="0"/>
                    <a:pt x="1" y="367"/>
                    <a:pt x="1" y="7906"/>
                  </a:cubicBezTo>
                  <a:lnTo>
                    <a:pt x="1" y="138299"/>
                  </a:lnTo>
                  <a:cubicBezTo>
                    <a:pt x="1" y="142002"/>
                    <a:pt x="2770" y="144971"/>
                    <a:pt x="6205" y="144971"/>
                  </a:cubicBezTo>
                  <a:lnTo>
                    <a:pt x="67082" y="144971"/>
                  </a:lnTo>
                  <a:cubicBezTo>
                    <a:pt x="70485" y="144971"/>
                    <a:pt x="73220" y="142002"/>
                    <a:pt x="73220" y="138299"/>
                  </a:cubicBezTo>
                  <a:lnTo>
                    <a:pt x="73220" y="7906"/>
                  </a:lnTo>
                  <a:cubicBezTo>
                    <a:pt x="73220" y="1001"/>
                    <a:pt x="70485" y="0"/>
                    <a:pt x="67082" y="0"/>
                  </a:cubicBezTo>
                  <a:lnTo>
                    <a:pt x="54873" y="0"/>
                  </a:lnTo>
                  <a:cubicBezTo>
                    <a:pt x="54140" y="0"/>
                    <a:pt x="53573" y="801"/>
                    <a:pt x="53573" y="1801"/>
                  </a:cubicBezTo>
                  <a:lnTo>
                    <a:pt x="53573" y="2235"/>
                  </a:lnTo>
                  <a:cubicBezTo>
                    <a:pt x="53573" y="4570"/>
                    <a:pt x="52305" y="4570"/>
                    <a:pt x="50704" y="4570"/>
                  </a:cubicBezTo>
                  <a:lnTo>
                    <a:pt x="22517" y="4570"/>
                  </a:lnTo>
                  <a:cubicBezTo>
                    <a:pt x="20949" y="4570"/>
                    <a:pt x="19682" y="4570"/>
                    <a:pt x="19682" y="2235"/>
                  </a:cubicBezTo>
                  <a:lnTo>
                    <a:pt x="19682" y="1801"/>
                  </a:lnTo>
                  <a:cubicBezTo>
                    <a:pt x="19682" y="834"/>
                    <a:pt x="19081" y="0"/>
                    <a:pt x="18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55;p45"/>
            <p:cNvSpPr/>
            <p:nvPr/>
          </p:nvSpPr>
          <p:spPr>
            <a:xfrm>
              <a:off x="3687800" y="979475"/>
              <a:ext cx="216850" cy="24200"/>
            </a:xfrm>
            <a:custGeom>
              <a:avLst/>
              <a:gdLst/>
              <a:ahLst/>
              <a:cxnLst/>
              <a:rect l="l" t="t" r="r" b="b"/>
              <a:pathLst>
                <a:path w="8674" h="968" extrusionOk="0">
                  <a:moveTo>
                    <a:pt x="501" y="1"/>
                  </a:moveTo>
                  <a:cubicBezTo>
                    <a:pt x="234" y="1"/>
                    <a:pt x="1" y="234"/>
                    <a:pt x="1" y="468"/>
                  </a:cubicBezTo>
                  <a:cubicBezTo>
                    <a:pt x="1" y="734"/>
                    <a:pt x="234" y="968"/>
                    <a:pt x="501" y="968"/>
                  </a:cubicBezTo>
                  <a:lnTo>
                    <a:pt x="8173" y="968"/>
                  </a:lnTo>
                  <a:cubicBezTo>
                    <a:pt x="8440" y="968"/>
                    <a:pt x="8674" y="734"/>
                    <a:pt x="8674" y="468"/>
                  </a:cubicBezTo>
                  <a:cubicBezTo>
                    <a:pt x="8674" y="234"/>
                    <a:pt x="8440" y="1"/>
                    <a:pt x="8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56;p45"/>
            <p:cNvSpPr/>
            <p:nvPr/>
          </p:nvSpPr>
          <p:spPr>
            <a:xfrm>
              <a:off x="3221650" y="1022000"/>
              <a:ext cx="65900" cy="17550"/>
            </a:xfrm>
            <a:custGeom>
              <a:avLst/>
              <a:gdLst/>
              <a:ahLst/>
              <a:cxnLst/>
              <a:rect l="l" t="t" r="r" b="b"/>
              <a:pathLst>
                <a:path w="2636" h="702" extrusionOk="0">
                  <a:moveTo>
                    <a:pt x="1201" y="1"/>
                  </a:moveTo>
                  <a:lnTo>
                    <a:pt x="967" y="34"/>
                  </a:lnTo>
                  <a:cubicBezTo>
                    <a:pt x="801" y="67"/>
                    <a:pt x="634" y="101"/>
                    <a:pt x="500" y="168"/>
                  </a:cubicBezTo>
                  <a:cubicBezTo>
                    <a:pt x="367" y="234"/>
                    <a:pt x="267" y="301"/>
                    <a:pt x="167" y="401"/>
                  </a:cubicBezTo>
                  <a:lnTo>
                    <a:pt x="0" y="534"/>
                  </a:lnTo>
                  <a:cubicBezTo>
                    <a:pt x="33" y="568"/>
                    <a:pt x="67" y="601"/>
                    <a:pt x="133" y="635"/>
                  </a:cubicBezTo>
                  <a:lnTo>
                    <a:pt x="200" y="701"/>
                  </a:lnTo>
                  <a:cubicBezTo>
                    <a:pt x="500" y="384"/>
                    <a:pt x="909" y="226"/>
                    <a:pt x="1322" y="226"/>
                  </a:cubicBezTo>
                  <a:cubicBezTo>
                    <a:pt x="1735" y="226"/>
                    <a:pt x="2152" y="384"/>
                    <a:pt x="2468" y="701"/>
                  </a:cubicBezTo>
                  <a:lnTo>
                    <a:pt x="2535" y="635"/>
                  </a:lnTo>
                  <a:lnTo>
                    <a:pt x="2635" y="534"/>
                  </a:lnTo>
                  <a:lnTo>
                    <a:pt x="2502" y="401"/>
                  </a:lnTo>
                  <a:cubicBezTo>
                    <a:pt x="2335" y="268"/>
                    <a:pt x="2168" y="168"/>
                    <a:pt x="1968" y="101"/>
                  </a:cubicBezTo>
                  <a:cubicBezTo>
                    <a:pt x="1835" y="34"/>
                    <a:pt x="1668" y="1"/>
                    <a:pt x="1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57;p45"/>
            <p:cNvSpPr/>
            <p:nvPr/>
          </p:nvSpPr>
          <p:spPr>
            <a:xfrm>
              <a:off x="3230800" y="1034400"/>
              <a:ext cx="47575" cy="14325"/>
            </a:xfrm>
            <a:custGeom>
              <a:avLst/>
              <a:gdLst/>
              <a:ahLst/>
              <a:cxnLst/>
              <a:rect l="l" t="t" r="r" b="b"/>
              <a:pathLst>
                <a:path w="1903" h="573" extrusionOk="0">
                  <a:moveTo>
                    <a:pt x="889" y="0"/>
                  </a:moveTo>
                  <a:cubicBezTo>
                    <a:pt x="849" y="0"/>
                    <a:pt x="808" y="2"/>
                    <a:pt x="768" y="5"/>
                  </a:cubicBezTo>
                  <a:cubicBezTo>
                    <a:pt x="468" y="72"/>
                    <a:pt x="201" y="205"/>
                    <a:pt x="1" y="405"/>
                  </a:cubicBezTo>
                  <a:lnTo>
                    <a:pt x="201" y="572"/>
                  </a:lnTo>
                  <a:cubicBezTo>
                    <a:pt x="401" y="372"/>
                    <a:pt x="668" y="272"/>
                    <a:pt x="935" y="272"/>
                  </a:cubicBezTo>
                  <a:cubicBezTo>
                    <a:pt x="966" y="269"/>
                    <a:pt x="997" y="267"/>
                    <a:pt x="1027" y="267"/>
                  </a:cubicBezTo>
                  <a:cubicBezTo>
                    <a:pt x="1290" y="267"/>
                    <a:pt x="1523" y="393"/>
                    <a:pt x="1702" y="572"/>
                  </a:cubicBezTo>
                  <a:lnTo>
                    <a:pt x="1902" y="405"/>
                  </a:lnTo>
                  <a:cubicBezTo>
                    <a:pt x="1632" y="135"/>
                    <a:pt x="1254" y="0"/>
                    <a:pt x="8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58;p45"/>
            <p:cNvSpPr/>
            <p:nvPr/>
          </p:nvSpPr>
          <p:spPr>
            <a:xfrm>
              <a:off x="3239975" y="1048075"/>
              <a:ext cx="29225" cy="10650"/>
            </a:xfrm>
            <a:custGeom>
              <a:avLst/>
              <a:gdLst/>
              <a:ahLst/>
              <a:cxnLst/>
              <a:rect l="l" t="t" r="r" b="b"/>
              <a:pathLst>
                <a:path w="1169" h="426" extrusionOk="0">
                  <a:moveTo>
                    <a:pt x="585" y="0"/>
                  </a:moveTo>
                  <a:cubicBezTo>
                    <a:pt x="376" y="0"/>
                    <a:pt x="168" y="75"/>
                    <a:pt x="1" y="225"/>
                  </a:cubicBezTo>
                  <a:lnTo>
                    <a:pt x="201" y="425"/>
                  </a:lnTo>
                  <a:cubicBezTo>
                    <a:pt x="301" y="309"/>
                    <a:pt x="443" y="250"/>
                    <a:pt x="585" y="250"/>
                  </a:cubicBezTo>
                  <a:cubicBezTo>
                    <a:pt x="726" y="250"/>
                    <a:pt x="868" y="309"/>
                    <a:pt x="968" y="425"/>
                  </a:cubicBezTo>
                  <a:lnTo>
                    <a:pt x="1168" y="225"/>
                  </a:lnTo>
                  <a:cubicBezTo>
                    <a:pt x="1002" y="75"/>
                    <a:pt x="793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59;p45"/>
            <p:cNvSpPr/>
            <p:nvPr/>
          </p:nvSpPr>
          <p:spPr>
            <a:xfrm>
              <a:off x="3249750" y="1057875"/>
              <a:ext cx="9450" cy="6750"/>
            </a:xfrm>
            <a:custGeom>
              <a:avLst/>
              <a:gdLst/>
              <a:ahLst/>
              <a:cxnLst/>
              <a:rect l="l" t="t" r="r" b="b"/>
              <a:pathLst>
                <a:path w="378" h="270" extrusionOk="0">
                  <a:moveTo>
                    <a:pt x="210" y="0"/>
                  </a:moveTo>
                  <a:cubicBezTo>
                    <a:pt x="0" y="0"/>
                    <a:pt x="204" y="269"/>
                    <a:pt x="316" y="269"/>
                  </a:cubicBezTo>
                  <a:cubicBezTo>
                    <a:pt x="346" y="269"/>
                    <a:pt x="370" y="250"/>
                    <a:pt x="377" y="200"/>
                  </a:cubicBezTo>
                  <a:cubicBezTo>
                    <a:pt x="377" y="100"/>
                    <a:pt x="277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60;p45"/>
            <p:cNvSpPr/>
            <p:nvPr/>
          </p:nvSpPr>
          <p:spPr>
            <a:xfrm>
              <a:off x="3000650" y="1031775"/>
              <a:ext cx="28375" cy="24450"/>
            </a:xfrm>
            <a:custGeom>
              <a:avLst/>
              <a:gdLst/>
              <a:ahLst/>
              <a:cxnLst/>
              <a:rect l="l" t="t" r="r" b="b"/>
              <a:pathLst>
                <a:path w="1135" h="978" extrusionOk="0">
                  <a:moveTo>
                    <a:pt x="490" y="0"/>
                  </a:moveTo>
                  <a:cubicBezTo>
                    <a:pt x="241" y="0"/>
                    <a:pt x="0" y="186"/>
                    <a:pt x="0" y="477"/>
                  </a:cubicBezTo>
                  <a:cubicBezTo>
                    <a:pt x="0" y="744"/>
                    <a:pt x="201" y="977"/>
                    <a:pt x="467" y="977"/>
                  </a:cubicBezTo>
                  <a:cubicBezTo>
                    <a:pt x="901" y="977"/>
                    <a:pt x="1135" y="444"/>
                    <a:pt x="834" y="143"/>
                  </a:cubicBezTo>
                  <a:cubicBezTo>
                    <a:pt x="736" y="45"/>
                    <a:pt x="612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61;p45"/>
            <p:cNvSpPr/>
            <p:nvPr/>
          </p:nvSpPr>
          <p:spPr>
            <a:xfrm>
              <a:off x="3038175" y="1031775"/>
              <a:ext cx="29200" cy="24450"/>
            </a:xfrm>
            <a:custGeom>
              <a:avLst/>
              <a:gdLst/>
              <a:ahLst/>
              <a:cxnLst/>
              <a:rect l="l" t="t" r="r" b="b"/>
              <a:pathLst>
                <a:path w="1168" h="978" extrusionOk="0">
                  <a:moveTo>
                    <a:pt x="498" y="0"/>
                  </a:moveTo>
                  <a:cubicBezTo>
                    <a:pt x="259" y="0"/>
                    <a:pt x="34" y="186"/>
                    <a:pt x="34" y="477"/>
                  </a:cubicBezTo>
                  <a:cubicBezTo>
                    <a:pt x="0" y="744"/>
                    <a:pt x="234" y="977"/>
                    <a:pt x="501" y="977"/>
                  </a:cubicBezTo>
                  <a:cubicBezTo>
                    <a:pt x="934" y="977"/>
                    <a:pt x="1168" y="444"/>
                    <a:pt x="834" y="143"/>
                  </a:cubicBezTo>
                  <a:cubicBezTo>
                    <a:pt x="736" y="45"/>
                    <a:pt x="615" y="0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62;p45"/>
            <p:cNvSpPr/>
            <p:nvPr/>
          </p:nvSpPr>
          <p:spPr>
            <a:xfrm>
              <a:off x="3076525" y="1031775"/>
              <a:ext cx="29225" cy="24450"/>
            </a:xfrm>
            <a:custGeom>
              <a:avLst/>
              <a:gdLst/>
              <a:ahLst/>
              <a:cxnLst/>
              <a:rect l="l" t="t" r="r" b="b"/>
              <a:pathLst>
                <a:path w="1169" h="978" extrusionOk="0">
                  <a:moveTo>
                    <a:pt x="509" y="0"/>
                  </a:moveTo>
                  <a:cubicBezTo>
                    <a:pt x="260" y="0"/>
                    <a:pt x="34" y="186"/>
                    <a:pt x="34" y="477"/>
                  </a:cubicBezTo>
                  <a:cubicBezTo>
                    <a:pt x="1" y="744"/>
                    <a:pt x="234" y="977"/>
                    <a:pt x="501" y="977"/>
                  </a:cubicBezTo>
                  <a:cubicBezTo>
                    <a:pt x="935" y="977"/>
                    <a:pt x="1168" y="444"/>
                    <a:pt x="868" y="143"/>
                  </a:cubicBezTo>
                  <a:cubicBezTo>
                    <a:pt x="758" y="45"/>
                    <a:pt x="631" y="0"/>
                    <a:pt x="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63;p45"/>
            <p:cNvSpPr/>
            <p:nvPr/>
          </p:nvSpPr>
          <p:spPr>
            <a:xfrm>
              <a:off x="3114900" y="1031775"/>
              <a:ext cx="28375" cy="24450"/>
            </a:xfrm>
            <a:custGeom>
              <a:avLst/>
              <a:gdLst/>
              <a:ahLst/>
              <a:cxnLst/>
              <a:rect l="l" t="t" r="r" b="b"/>
              <a:pathLst>
                <a:path w="1135" h="978" extrusionOk="0">
                  <a:moveTo>
                    <a:pt x="490" y="0"/>
                  </a:moveTo>
                  <a:cubicBezTo>
                    <a:pt x="241" y="0"/>
                    <a:pt x="0" y="186"/>
                    <a:pt x="0" y="477"/>
                  </a:cubicBezTo>
                  <a:cubicBezTo>
                    <a:pt x="0" y="744"/>
                    <a:pt x="234" y="977"/>
                    <a:pt x="501" y="977"/>
                  </a:cubicBezTo>
                  <a:cubicBezTo>
                    <a:pt x="934" y="977"/>
                    <a:pt x="1134" y="444"/>
                    <a:pt x="834" y="143"/>
                  </a:cubicBezTo>
                  <a:cubicBezTo>
                    <a:pt x="736" y="45"/>
                    <a:pt x="612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64;p45"/>
            <p:cNvSpPr/>
            <p:nvPr/>
          </p:nvSpPr>
          <p:spPr>
            <a:xfrm>
              <a:off x="3152425" y="1033050"/>
              <a:ext cx="25875" cy="24425"/>
            </a:xfrm>
            <a:custGeom>
              <a:avLst/>
              <a:gdLst/>
              <a:ahLst/>
              <a:cxnLst/>
              <a:rect l="l" t="t" r="r" b="b"/>
              <a:pathLst>
                <a:path w="1035" h="977" extrusionOk="0">
                  <a:moveTo>
                    <a:pt x="517" y="1"/>
                  </a:moveTo>
                  <a:cubicBezTo>
                    <a:pt x="292" y="1"/>
                    <a:pt x="67" y="143"/>
                    <a:pt x="34" y="426"/>
                  </a:cubicBezTo>
                  <a:cubicBezTo>
                    <a:pt x="0" y="793"/>
                    <a:pt x="259" y="976"/>
                    <a:pt x="517" y="976"/>
                  </a:cubicBezTo>
                  <a:cubicBezTo>
                    <a:pt x="776" y="976"/>
                    <a:pt x="1034" y="793"/>
                    <a:pt x="1001" y="426"/>
                  </a:cubicBezTo>
                  <a:cubicBezTo>
                    <a:pt x="968" y="143"/>
                    <a:pt x="743" y="1"/>
                    <a:pt x="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65;p45"/>
            <p:cNvSpPr/>
            <p:nvPr/>
          </p:nvSpPr>
          <p:spPr>
            <a:xfrm>
              <a:off x="4475025" y="1024500"/>
              <a:ext cx="99275" cy="45900"/>
            </a:xfrm>
            <a:custGeom>
              <a:avLst/>
              <a:gdLst/>
              <a:ahLst/>
              <a:cxnLst/>
              <a:rect l="l" t="t" r="r" b="b"/>
              <a:pathLst>
                <a:path w="3971" h="1836" extrusionOk="0">
                  <a:moveTo>
                    <a:pt x="3737" y="234"/>
                  </a:moveTo>
                  <a:lnTo>
                    <a:pt x="3737" y="1635"/>
                  </a:lnTo>
                  <a:lnTo>
                    <a:pt x="201" y="1635"/>
                  </a:lnTo>
                  <a:lnTo>
                    <a:pt x="201" y="234"/>
                  </a:lnTo>
                  <a:close/>
                  <a:moveTo>
                    <a:pt x="1" y="1"/>
                  </a:moveTo>
                  <a:lnTo>
                    <a:pt x="1" y="1835"/>
                  </a:lnTo>
                  <a:lnTo>
                    <a:pt x="3970" y="1835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66;p45"/>
            <p:cNvSpPr/>
            <p:nvPr/>
          </p:nvSpPr>
          <p:spPr>
            <a:xfrm>
              <a:off x="4483375" y="1032850"/>
              <a:ext cx="63400" cy="30050"/>
            </a:xfrm>
            <a:custGeom>
              <a:avLst/>
              <a:gdLst/>
              <a:ahLst/>
              <a:cxnLst/>
              <a:rect l="l" t="t" r="r" b="b"/>
              <a:pathLst>
                <a:path w="2536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2536" y="1201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67;p45"/>
            <p:cNvSpPr/>
            <p:nvPr/>
          </p:nvSpPr>
          <p:spPr>
            <a:xfrm>
              <a:off x="4574275" y="1035350"/>
              <a:ext cx="8350" cy="24200"/>
            </a:xfrm>
            <a:custGeom>
              <a:avLst/>
              <a:gdLst/>
              <a:ahLst/>
              <a:cxnLst/>
              <a:rect l="l" t="t" r="r" b="b"/>
              <a:pathLst>
                <a:path w="334" h="968" extrusionOk="0">
                  <a:moveTo>
                    <a:pt x="0" y="0"/>
                  </a:moveTo>
                  <a:lnTo>
                    <a:pt x="0" y="968"/>
                  </a:lnTo>
                  <a:lnTo>
                    <a:pt x="334" y="968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68;p45"/>
            <p:cNvSpPr/>
            <p:nvPr/>
          </p:nvSpPr>
          <p:spPr>
            <a:xfrm>
              <a:off x="3044850" y="2111950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59910" y="16279"/>
                  </a:moveTo>
                  <a:lnTo>
                    <a:pt x="59910" y="16279"/>
                  </a:lnTo>
                  <a:lnTo>
                    <a:pt x="59910" y="16279"/>
                  </a:lnTo>
                  <a:close/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3"/>
                  </a:lnTo>
                  <a:lnTo>
                    <a:pt x="368" y="16113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69;p45"/>
            <p:cNvSpPr/>
            <p:nvPr/>
          </p:nvSpPr>
          <p:spPr>
            <a:xfrm>
              <a:off x="3044850" y="2535600"/>
              <a:ext cx="1501100" cy="411975"/>
            </a:xfrm>
            <a:custGeom>
              <a:avLst/>
              <a:gdLst/>
              <a:ahLst/>
              <a:cxnLst/>
              <a:rect l="l" t="t" r="r" b="b"/>
              <a:pathLst>
                <a:path w="60044" h="16479" extrusionOk="0">
                  <a:moveTo>
                    <a:pt x="0" y="0"/>
                  </a:moveTo>
                  <a:lnTo>
                    <a:pt x="0" y="234"/>
                  </a:lnTo>
                  <a:lnTo>
                    <a:pt x="34" y="16278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8"/>
                  </a:lnTo>
                  <a:lnTo>
                    <a:pt x="59910" y="16278"/>
                  </a:lnTo>
                  <a:lnTo>
                    <a:pt x="59910" y="16278"/>
                  </a:lnTo>
                  <a:lnTo>
                    <a:pt x="30022" y="16178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3"/>
                  </a:lnTo>
                  <a:lnTo>
                    <a:pt x="400" y="433"/>
                  </a:lnTo>
                  <a:lnTo>
                    <a:pt x="59843" y="300"/>
                  </a:lnTo>
                  <a:lnTo>
                    <a:pt x="59843" y="300"/>
                  </a:lnTo>
                  <a:lnTo>
                    <a:pt x="59910" y="16278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70;p45"/>
            <p:cNvSpPr/>
            <p:nvPr/>
          </p:nvSpPr>
          <p:spPr>
            <a:xfrm>
              <a:off x="3044850" y="2959225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71;p45"/>
            <p:cNvSpPr/>
            <p:nvPr/>
          </p:nvSpPr>
          <p:spPr>
            <a:xfrm>
              <a:off x="3044850" y="3382025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0" y="1"/>
                  </a:moveTo>
                  <a:lnTo>
                    <a:pt x="0" y="201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3"/>
                  </a:lnTo>
                  <a:lnTo>
                    <a:pt x="368" y="16113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01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72;p45"/>
            <p:cNvSpPr/>
            <p:nvPr/>
          </p:nvSpPr>
          <p:spPr>
            <a:xfrm>
              <a:off x="3044850" y="3806500"/>
              <a:ext cx="1501100" cy="411975"/>
            </a:xfrm>
            <a:custGeom>
              <a:avLst/>
              <a:gdLst/>
              <a:ahLst/>
              <a:cxnLst/>
              <a:rect l="l" t="t" r="r" b="b"/>
              <a:pathLst>
                <a:path w="60044" h="16479" extrusionOk="0"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73;p45"/>
            <p:cNvSpPr/>
            <p:nvPr/>
          </p:nvSpPr>
          <p:spPr>
            <a:xfrm>
              <a:off x="3111550" y="3867375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74;p45"/>
            <p:cNvSpPr/>
            <p:nvPr/>
          </p:nvSpPr>
          <p:spPr>
            <a:xfrm>
              <a:off x="3150000" y="3908150"/>
              <a:ext cx="213350" cy="209525"/>
            </a:xfrm>
            <a:custGeom>
              <a:avLst/>
              <a:gdLst/>
              <a:ahLst/>
              <a:cxnLst/>
              <a:rect l="l" t="t" r="r" b="b"/>
              <a:pathLst>
                <a:path w="8534" h="8381" extrusionOk="0">
                  <a:moveTo>
                    <a:pt x="6681" y="732"/>
                  </a:moveTo>
                  <a:cubicBezTo>
                    <a:pt x="7295" y="732"/>
                    <a:pt x="7766" y="1241"/>
                    <a:pt x="7703" y="1839"/>
                  </a:cubicBezTo>
                  <a:lnTo>
                    <a:pt x="7703" y="4174"/>
                  </a:lnTo>
                  <a:cubicBezTo>
                    <a:pt x="7703" y="4974"/>
                    <a:pt x="7703" y="5742"/>
                    <a:pt x="7703" y="6509"/>
                  </a:cubicBezTo>
                  <a:cubicBezTo>
                    <a:pt x="7766" y="7138"/>
                    <a:pt x="7295" y="7649"/>
                    <a:pt x="6709" y="7649"/>
                  </a:cubicBezTo>
                  <a:cubicBezTo>
                    <a:pt x="6674" y="7649"/>
                    <a:pt x="6638" y="7647"/>
                    <a:pt x="6602" y="7643"/>
                  </a:cubicBezTo>
                  <a:lnTo>
                    <a:pt x="1965" y="7643"/>
                  </a:lnTo>
                  <a:cubicBezTo>
                    <a:pt x="1927" y="7647"/>
                    <a:pt x="1890" y="7649"/>
                    <a:pt x="1853" y="7649"/>
                  </a:cubicBezTo>
                  <a:cubicBezTo>
                    <a:pt x="1240" y="7649"/>
                    <a:pt x="768" y="7138"/>
                    <a:pt x="831" y="6509"/>
                  </a:cubicBezTo>
                  <a:lnTo>
                    <a:pt x="831" y="1839"/>
                  </a:lnTo>
                  <a:cubicBezTo>
                    <a:pt x="768" y="1241"/>
                    <a:pt x="1239" y="732"/>
                    <a:pt x="1853" y="732"/>
                  </a:cubicBezTo>
                  <a:cubicBezTo>
                    <a:pt x="1890" y="732"/>
                    <a:pt x="1927" y="734"/>
                    <a:pt x="1965" y="738"/>
                  </a:cubicBezTo>
                  <a:lnTo>
                    <a:pt x="6569" y="738"/>
                  </a:lnTo>
                  <a:cubicBezTo>
                    <a:pt x="6607" y="734"/>
                    <a:pt x="6644" y="732"/>
                    <a:pt x="6681" y="732"/>
                  </a:cubicBezTo>
                  <a:close/>
                  <a:moveTo>
                    <a:pt x="1820" y="0"/>
                  </a:moveTo>
                  <a:cubicBezTo>
                    <a:pt x="836" y="0"/>
                    <a:pt x="33" y="842"/>
                    <a:pt x="97" y="1839"/>
                  </a:cubicBezTo>
                  <a:lnTo>
                    <a:pt x="97" y="4174"/>
                  </a:lnTo>
                  <a:lnTo>
                    <a:pt x="97" y="6475"/>
                  </a:lnTo>
                  <a:cubicBezTo>
                    <a:pt x="1" y="7505"/>
                    <a:pt x="836" y="8380"/>
                    <a:pt x="1854" y="8380"/>
                  </a:cubicBezTo>
                  <a:cubicBezTo>
                    <a:pt x="1891" y="8380"/>
                    <a:pt x="1928" y="8379"/>
                    <a:pt x="1965" y="8377"/>
                  </a:cubicBezTo>
                  <a:lnTo>
                    <a:pt x="6602" y="8377"/>
                  </a:lnTo>
                  <a:cubicBezTo>
                    <a:pt x="6638" y="8379"/>
                    <a:pt x="6674" y="8380"/>
                    <a:pt x="6710" y="8380"/>
                  </a:cubicBezTo>
                  <a:cubicBezTo>
                    <a:pt x="7696" y="8380"/>
                    <a:pt x="8501" y="7507"/>
                    <a:pt x="8437" y="6509"/>
                  </a:cubicBezTo>
                  <a:cubicBezTo>
                    <a:pt x="8470" y="4974"/>
                    <a:pt x="8470" y="3407"/>
                    <a:pt x="8437" y="1872"/>
                  </a:cubicBezTo>
                  <a:cubicBezTo>
                    <a:pt x="8533" y="874"/>
                    <a:pt x="7729" y="1"/>
                    <a:pt x="6713" y="1"/>
                  </a:cubicBezTo>
                  <a:cubicBezTo>
                    <a:pt x="6677" y="1"/>
                    <a:pt x="6639" y="2"/>
                    <a:pt x="6602" y="4"/>
                  </a:cubicBezTo>
                  <a:lnTo>
                    <a:pt x="1932" y="4"/>
                  </a:lnTo>
                  <a:cubicBezTo>
                    <a:pt x="1895" y="2"/>
                    <a:pt x="1857" y="0"/>
                    <a:pt x="1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75;p45"/>
            <p:cNvSpPr/>
            <p:nvPr/>
          </p:nvSpPr>
          <p:spPr>
            <a:xfrm>
              <a:off x="3183525" y="3958275"/>
              <a:ext cx="128200" cy="109175"/>
            </a:xfrm>
            <a:custGeom>
              <a:avLst/>
              <a:gdLst/>
              <a:ahLst/>
              <a:cxnLst/>
              <a:rect l="l" t="t" r="r" b="b"/>
              <a:pathLst>
                <a:path w="5128" h="4367" extrusionOk="0">
                  <a:moveTo>
                    <a:pt x="2943" y="726"/>
                  </a:moveTo>
                  <a:cubicBezTo>
                    <a:pt x="3668" y="726"/>
                    <a:pt x="4394" y="1218"/>
                    <a:pt x="4394" y="2202"/>
                  </a:cubicBezTo>
                  <a:cubicBezTo>
                    <a:pt x="4360" y="3003"/>
                    <a:pt x="3727" y="3636"/>
                    <a:pt x="2893" y="3636"/>
                  </a:cubicBezTo>
                  <a:cubicBezTo>
                    <a:pt x="2125" y="3603"/>
                    <a:pt x="1492" y="2969"/>
                    <a:pt x="1492" y="2202"/>
                  </a:cubicBezTo>
                  <a:cubicBezTo>
                    <a:pt x="1492" y="1218"/>
                    <a:pt x="2217" y="726"/>
                    <a:pt x="2943" y="726"/>
                  </a:cubicBezTo>
                  <a:close/>
                  <a:moveTo>
                    <a:pt x="2885" y="0"/>
                  </a:moveTo>
                  <a:cubicBezTo>
                    <a:pt x="977" y="0"/>
                    <a:pt x="0" y="2312"/>
                    <a:pt x="1358" y="3703"/>
                  </a:cubicBezTo>
                  <a:cubicBezTo>
                    <a:pt x="1806" y="4162"/>
                    <a:pt x="2358" y="4367"/>
                    <a:pt x="2898" y="4367"/>
                  </a:cubicBezTo>
                  <a:cubicBezTo>
                    <a:pt x="4008" y="4367"/>
                    <a:pt x="5072" y="3503"/>
                    <a:pt x="5094" y="2202"/>
                  </a:cubicBezTo>
                  <a:cubicBezTo>
                    <a:pt x="5128" y="1001"/>
                    <a:pt x="4160" y="1"/>
                    <a:pt x="2926" y="1"/>
                  </a:cubicBezTo>
                  <a:cubicBezTo>
                    <a:pt x="2912" y="0"/>
                    <a:pt x="2899" y="0"/>
                    <a:pt x="2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76;p45"/>
            <p:cNvSpPr/>
            <p:nvPr/>
          </p:nvSpPr>
          <p:spPr>
            <a:xfrm>
              <a:off x="3301700" y="3942775"/>
              <a:ext cx="26775" cy="25600"/>
            </a:xfrm>
            <a:custGeom>
              <a:avLst/>
              <a:gdLst/>
              <a:ahLst/>
              <a:cxnLst/>
              <a:rect l="l" t="t" r="r" b="b"/>
              <a:pathLst>
                <a:path w="1071" h="1024" extrusionOk="0">
                  <a:moveTo>
                    <a:pt x="528" y="1"/>
                  </a:moveTo>
                  <a:cubicBezTo>
                    <a:pt x="295" y="1"/>
                    <a:pt x="65" y="145"/>
                    <a:pt x="34" y="454"/>
                  </a:cubicBezTo>
                  <a:cubicBezTo>
                    <a:pt x="0" y="754"/>
                    <a:pt x="234" y="1021"/>
                    <a:pt x="534" y="1021"/>
                  </a:cubicBezTo>
                  <a:cubicBezTo>
                    <a:pt x="551" y="1023"/>
                    <a:pt x="568" y="1024"/>
                    <a:pt x="585" y="1024"/>
                  </a:cubicBezTo>
                  <a:cubicBezTo>
                    <a:pt x="830" y="1024"/>
                    <a:pt x="1034" y="804"/>
                    <a:pt x="1034" y="554"/>
                  </a:cubicBezTo>
                  <a:cubicBezTo>
                    <a:pt x="1070" y="195"/>
                    <a:pt x="798" y="1"/>
                    <a:pt x="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77;p45"/>
            <p:cNvSpPr/>
            <p:nvPr/>
          </p:nvSpPr>
          <p:spPr>
            <a:xfrm>
              <a:off x="3314200" y="382235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968" y="0"/>
                    <a:pt x="1" y="2335"/>
                    <a:pt x="1368" y="3670"/>
                  </a:cubicBezTo>
                  <a:cubicBezTo>
                    <a:pt x="1801" y="4113"/>
                    <a:pt x="2339" y="4311"/>
                    <a:pt x="2869" y="4311"/>
                  </a:cubicBezTo>
                  <a:cubicBezTo>
                    <a:pt x="3972" y="4311"/>
                    <a:pt x="5038" y="3453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78;p45"/>
            <p:cNvSpPr/>
            <p:nvPr/>
          </p:nvSpPr>
          <p:spPr>
            <a:xfrm>
              <a:off x="3368400" y="3848200"/>
              <a:ext cx="23375" cy="62575"/>
            </a:xfrm>
            <a:custGeom>
              <a:avLst/>
              <a:gdLst/>
              <a:ahLst/>
              <a:cxnLst/>
              <a:rect l="l" t="t" r="r" b="b"/>
              <a:pathLst>
                <a:path w="935" h="2503" extrusionOk="0">
                  <a:moveTo>
                    <a:pt x="635" y="0"/>
                  </a:moveTo>
                  <a:lnTo>
                    <a:pt x="168" y="267"/>
                  </a:lnTo>
                  <a:cubicBezTo>
                    <a:pt x="1" y="367"/>
                    <a:pt x="68" y="634"/>
                    <a:pt x="268" y="634"/>
                  </a:cubicBezTo>
                  <a:cubicBezTo>
                    <a:pt x="301" y="634"/>
                    <a:pt x="334" y="634"/>
                    <a:pt x="368" y="601"/>
                  </a:cubicBezTo>
                  <a:lnTo>
                    <a:pt x="535" y="534"/>
                  </a:lnTo>
                  <a:lnTo>
                    <a:pt x="535" y="2302"/>
                  </a:lnTo>
                  <a:cubicBezTo>
                    <a:pt x="535" y="2402"/>
                    <a:pt x="601" y="2502"/>
                    <a:pt x="735" y="2502"/>
                  </a:cubicBezTo>
                  <a:cubicBezTo>
                    <a:pt x="835" y="2502"/>
                    <a:pt x="935" y="2402"/>
                    <a:pt x="935" y="2302"/>
                  </a:cubicBezTo>
                  <a:lnTo>
                    <a:pt x="935" y="167"/>
                  </a:lnTo>
                  <a:lnTo>
                    <a:pt x="768" y="3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79;p45"/>
            <p:cNvSpPr/>
            <p:nvPr/>
          </p:nvSpPr>
          <p:spPr>
            <a:xfrm>
              <a:off x="3111550" y="2596475"/>
              <a:ext cx="290250" cy="291050"/>
            </a:xfrm>
            <a:custGeom>
              <a:avLst/>
              <a:gdLst/>
              <a:ahLst/>
              <a:cxnLst/>
              <a:rect l="l" t="t" r="r" b="b"/>
              <a:pathLst>
                <a:path w="11610" h="11642" extrusionOk="0">
                  <a:moveTo>
                    <a:pt x="1" y="0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80;p45"/>
            <p:cNvSpPr/>
            <p:nvPr/>
          </p:nvSpPr>
          <p:spPr>
            <a:xfrm>
              <a:off x="3161600" y="2653175"/>
              <a:ext cx="190150" cy="165150"/>
            </a:xfrm>
            <a:custGeom>
              <a:avLst/>
              <a:gdLst/>
              <a:ahLst/>
              <a:cxnLst/>
              <a:rect l="l" t="t" r="r" b="b"/>
              <a:pathLst>
                <a:path w="7606" h="6606" extrusionOk="0">
                  <a:moveTo>
                    <a:pt x="3803" y="0"/>
                  </a:moveTo>
                  <a:cubicBezTo>
                    <a:pt x="1702" y="0"/>
                    <a:pt x="0" y="1502"/>
                    <a:pt x="0" y="3303"/>
                  </a:cubicBezTo>
                  <a:cubicBezTo>
                    <a:pt x="0" y="5137"/>
                    <a:pt x="1702" y="6605"/>
                    <a:pt x="3803" y="6605"/>
                  </a:cubicBezTo>
                  <a:cubicBezTo>
                    <a:pt x="5905" y="6605"/>
                    <a:pt x="7606" y="5137"/>
                    <a:pt x="7606" y="3303"/>
                  </a:cubicBezTo>
                  <a:cubicBezTo>
                    <a:pt x="7606" y="1502"/>
                    <a:pt x="5905" y="0"/>
                    <a:pt x="3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81;p45"/>
            <p:cNvSpPr/>
            <p:nvPr/>
          </p:nvSpPr>
          <p:spPr>
            <a:xfrm>
              <a:off x="3170775" y="2782425"/>
              <a:ext cx="60900" cy="48400"/>
            </a:xfrm>
            <a:custGeom>
              <a:avLst/>
              <a:gdLst/>
              <a:ahLst/>
              <a:cxnLst/>
              <a:rect l="l" t="t" r="r" b="b"/>
              <a:pathLst>
                <a:path w="2436" h="1936" extrusionOk="0">
                  <a:moveTo>
                    <a:pt x="701" y="1"/>
                  </a:moveTo>
                  <a:lnTo>
                    <a:pt x="0" y="1936"/>
                  </a:lnTo>
                  <a:lnTo>
                    <a:pt x="2435" y="11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82;p45"/>
            <p:cNvSpPr/>
            <p:nvPr/>
          </p:nvSpPr>
          <p:spPr>
            <a:xfrm>
              <a:off x="3314200" y="2554775"/>
              <a:ext cx="125950" cy="108225"/>
            </a:xfrm>
            <a:custGeom>
              <a:avLst/>
              <a:gdLst/>
              <a:ahLst/>
              <a:cxnLst/>
              <a:rect l="l" t="t" r="r" b="b"/>
              <a:pathLst>
                <a:path w="5038" h="4329" extrusionOk="0">
                  <a:moveTo>
                    <a:pt x="2869" y="0"/>
                  </a:moveTo>
                  <a:cubicBezTo>
                    <a:pt x="968" y="0"/>
                    <a:pt x="1" y="2335"/>
                    <a:pt x="1368" y="3703"/>
                  </a:cubicBezTo>
                  <a:cubicBezTo>
                    <a:pt x="1800" y="4134"/>
                    <a:pt x="2336" y="4329"/>
                    <a:pt x="2864" y="4329"/>
                  </a:cubicBezTo>
                  <a:cubicBezTo>
                    <a:pt x="3968" y="4329"/>
                    <a:pt x="5038" y="3478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683;p45"/>
            <p:cNvSpPr/>
            <p:nvPr/>
          </p:nvSpPr>
          <p:spPr>
            <a:xfrm>
              <a:off x="3363400" y="2581450"/>
              <a:ext cx="40900" cy="61750"/>
            </a:xfrm>
            <a:custGeom>
              <a:avLst/>
              <a:gdLst/>
              <a:ahLst/>
              <a:cxnLst/>
              <a:rect l="l" t="t" r="r" b="b"/>
              <a:pathLst>
                <a:path w="1636" h="2470" extrusionOk="0">
                  <a:moveTo>
                    <a:pt x="334" y="1"/>
                  </a:moveTo>
                  <a:cubicBezTo>
                    <a:pt x="301" y="1"/>
                    <a:pt x="268" y="1"/>
                    <a:pt x="268" y="34"/>
                  </a:cubicBezTo>
                  <a:cubicBezTo>
                    <a:pt x="201" y="34"/>
                    <a:pt x="168" y="101"/>
                    <a:pt x="168" y="168"/>
                  </a:cubicBezTo>
                  <a:lnTo>
                    <a:pt x="67" y="1102"/>
                  </a:lnTo>
                  <a:cubicBezTo>
                    <a:pt x="67" y="1102"/>
                    <a:pt x="67" y="1135"/>
                    <a:pt x="67" y="1168"/>
                  </a:cubicBezTo>
                  <a:lnTo>
                    <a:pt x="101" y="1235"/>
                  </a:lnTo>
                  <a:cubicBezTo>
                    <a:pt x="134" y="1268"/>
                    <a:pt x="184" y="1285"/>
                    <a:pt x="234" y="1285"/>
                  </a:cubicBezTo>
                  <a:cubicBezTo>
                    <a:pt x="284" y="1285"/>
                    <a:pt x="334" y="1268"/>
                    <a:pt x="368" y="1235"/>
                  </a:cubicBezTo>
                  <a:cubicBezTo>
                    <a:pt x="450" y="1153"/>
                    <a:pt x="555" y="1093"/>
                    <a:pt x="664" y="1093"/>
                  </a:cubicBezTo>
                  <a:cubicBezTo>
                    <a:pt x="687" y="1093"/>
                    <a:pt x="711" y="1096"/>
                    <a:pt x="735" y="1102"/>
                  </a:cubicBezTo>
                  <a:cubicBezTo>
                    <a:pt x="1001" y="1102"/>
                    <a:pt x="1202" y="1302"/>
                    <a:pt x="1202" y="1569"/>
                  </a:cubicBezTo>
                  <a:cubicBezTo>
                    <a:pt x="1202" y="1702"/>
                    <a:pt x="1168" y="1835"/>
                    <a:pt x="1068" y="1902"/>
                  </a:cubicBezTo>
                  <a:cubicBezTo>
                    <a:pt x="968" y="2002"/>
                    <a:pt x="868" y="2069"/>
                    <a:pt x="735" y="2069"/>
                  </a:cubicBezTo>
                  <a:cubicBezTo>
                    <a:pt x="601" y="2069"/>
                    <a:pt x="468" y="2002"/>
                    <a:pt x="368" y="1902"/>
                  </a:cubicBezTo>
                  <a:cubicBezTo>
                    <a:pt x="334" y="1869"/>
                    <a:pt x="284" y="1852"/>
                    <a:pt x="234" y="1852"/>
                  </a:cubicBezTo>
                  <a:cubicBezTo>
                    <a:pt x="184" y="1852"/>
                    <a:pt x="134" y="1869"/>
                    <a:pt x="101" y="1902"/>
                  </a:cubicBezTo>
                  <a:cubicBezTo>
                    <a:pt x="1" y="2002"/>
                    <a:pt x="1" y="2136"/>
                    <a:pt x="101" y="2202"/>
                  </a:cubicBezTo>
                  <a:cubicBezTo>
                    <a:pt x="268" y="2369"/>
                    <a:pt x="501" y="2469"/>
                    <a:pt x="735" y="2469"/>
                  </a:cubicBezTo>
                  <a:cubicBezTo>
                    <a:pt x="968" y="2469"/>
                    <a:pt x="1202" y="2369"/>
                    <a:pt x="1368" y="2202"/>
                  </a:cubicBezTo>
                  <a:cubicBezTo>
                    <a:pt x="1535" y="2036"/>
                    <a:pt x="1602" y="1802"/>
                    <a:pt x="1635" y="1569"/>
                  </a:cubicBezTo>
                  <a:cubicBezTo>
                    <a:pt x="1635" y="1335"/>
                    <a:pt x="1535" y="1102"/>
                    <a:pt x="1368" y="935"/>
                  </a:cubicBezTo>
                  <a:cubicBezTo>
                    <a:pt x="1195" y="819"/>
                    <a:pt x="1021" y="728"/>
                    <a:pt x="825" y="728"/>
                  </a:cubicBezTo>
                  <a:cubicBezTo>
                    <a:pt x="795" y="728"/>
                    <a:pt x="765" y="730"/>
                    <a:pt x="735" y="735"/>
                  </a:cubicBezTo>
                  <a:cubicBezTo>
                    <a:pt x="635" y="735"/>
                    <a:pt x="568" y="735"/>
                    <a:pt x="468" y="768"/>
                  </a:cubicBezTo>
                  <a:lnTo>
                    <a:pt x="534" y="401"/>
                  </a:lnTo>
                  <a:lnTo>
                    <a:pt x="1402" y="401"/>
                  </a:lnTo>
                  <a:cubicBezTo>
                    <a:pt x="1535" y="401"/>
                    <a:pt x="1602" y="301"/>
                    <a:pt x="1635" y="201"/>
                  </a:cubicBezTo>
                  <a:cubicBezTo>
                    <a:pt x="1635" y="101"/>
                    <a:pt x="1535" y="1"/>
                    <a:pt x="1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684;p45"/>
            <p:cNvSpPr/>
            <p:nvPr/>
          </p:nvSpPr>
          <p:spPr>
            <a:xfrm>
              <a:off x="3109900" y="3442900"/>
              <a:ext cx="291050" cy="291075"/>
            </a:xfrm>
            <a:custGeom>
              <a:avLst/>
              <a:gdLst/>
              <a:ahLst/>
              <a:cxnLst/>
              <a:rect l="l" t="t" r="r" b="b"/>
              <a:pathLst>
                <a:path w="11642" h="11643" extrusionOk="0">
                  <a:moveTo>
                    <a:pt x="0" y="1"/>
                  </a:moveTo>
                  <a:lnTo>
                    <a:pt x="0" y="11642"/>
                  </a:lnTo>
                  <a:lnTo>
                    <a:pt x="11642" y="11642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85;p45"/>
            <p:cNvSpPr/>
            <p:nvPr/>
          </p:nvSpPr>
          <p:spPr>
            <a:xfrm>
              <a:off x="3151600" y="3523800"/>
              <a:ext cx="207650" cy="130950"/>
            </a:xfrm>
            <a:custGeom>
              <a:avLst/>
              <a:gdLst/>
              <a:ahLst/>
              <a:cxnLst/>
              <a:rect l="l" t="t" r="r" b="b"/>
              <a:pathLst>
                <a:path w="8306" h="5238" extrusionOk="0">
                  <a:moveTo>
                    <a:pt x="0" y="0"/>
                  </a:moveTo>
                  <a:lnTo>
                    <a:pt x="0" y="5238"/>
                  </a:lnTo>
                  <a:lnTo>
                    <a:pt x="8306" y="5238"/>
                  </a:lnTo>
                  <a:lnTo>
                    <a:pt x="83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86;p45"/>
            <p:cNvSpPr/>
            <p:nvPr/>
          </p:nvSpPr>
          <p:spPr>
            <a:xfrm>
              <a:off x="3151600" y="3523800"/>
              <a:ext cx="207650" cy="92600"/>
            </a:xfrm>
            <a:custGeom>
              <a:avLst/>
              <a:gdLst/>
              <a:ahLst/>
              <a:cxnLst/>
              <a:rect l="l" t="t" r="r" b="b"/>
              <a:pathLst>
                <a:path w="8306" h="3704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34"/>
                    <a:pt x="701" y="634"/>
                    <a:pt x="1034" y="934"/>
                  </a:cubicBezTo>
                  <a:lnTo>
                    <a:pt x="2035" y="1868"/>
                  </a:lnTo>
                  <a:lnTo>
                    <a:pt x="3102" y="2802"/>
                  </a:lnTo>
                  <a:lnTo>
                    <a:pt x="3136" y="2836"/>
                  </a:lnTo>
                  <a:lnTo>
                    <a:pt x="4103" y="3670"/>
                  </a:lnTo>
                  <a:lnTo>
                    <a:pt x="4170" y="3703"/>
                  </a:lnTo>
                  <a:lnTo>
                    <a:pt x="4203" y="3670"/>
                  </a:lnTo>
                  <a:lnTo>
                    <a:pt x="5170" y="2836"/>
                  </a:lnTo>
                  <a:lnTo>
                    <a:pt x="5204" y="2802"/>
                  </a:lnTo>
                  <a:lnTo>
                    <a:pt x="6271" y="1868"/>
                  </a:lnTo>
                  <a:lnTo>
                    <a:pt x="7272" y="934"/>
                  </a:lnTo>
                  <a:cubicBezTo>
                    <a:pt x="7639" y="634"/>
                    <a:pt x="7972" y="301"/>
                    <a:pt x="8306" y="0"/>
                  </a:cubicBezTo>
                  <a:lnTo>
                    <a:pt x="8306" y="0"/>
                  </a:lnTo>
                  <a:cubicBezTo>
                    <a:pt x="7939" y="267"/>
                    <a:pt x="7605" y="567"/>
                    <a:pt x="7239" y="834"/>
                  </a:cubicBezTo>
                  <a:lnTo>
                    <a:pt x="6171" y="1702"/>
                  </a:lnTo>
                  <a:cubicBezTo>
                    <a:pt x="5771" y="2035"/>
                    <a:pt x="5404" y="2335"/>
                    <a:pt x="5004" y="2669"/>
                  </a:cubicBezTo>
                  <a:lnTo>
                    <a:pt x="4136" y="3403"/>
                  </a:lnTo>
                  <a:lnTo>
                    <a:pt x="3269" y="2669"/>
                  </a:lnTo>
                  <a:cubicBezTo>
                    <a:pt x="2902" y="2335"/>
                    <a:pt x="2468" y="2002"/>
                    <a:pt x="2102" y="1702"/>
                  </a:cubicBezTo>
                  <a:cubicBezTo>
                    <a:pt x="1768" y="1401"/>
                    <a:pt x="1434" y="1101"/>
                    <a:pt x="1067" y="834"/>
                  </a:cubicBezTo>
                  <a:cubicBezTo>
                    <a:pt x="701" y="567"/>
                    <a:pt x="367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87;p45"/>
            <p:cNvSpPr/>
            <p:nvPr/>
          </p:nvSpPr>
          <p:spPr>
            <a:xfrm>
              <a:off x="3152425" y="3593850"/>
              <a:ext cx="81750" cy="56725"/>
            </a:xfrm>
            <a:custGeom>
              <a:avLst/>
              <a:gdLst/>
              <a:ahLst/>
              <a:cxnLst/>
              <a:rect l="l" t="t" r="r" b="b"/>
              <a:pathLst>
                <a:path w="3270" h="2269" extrusionOk="0">
                  <a:moveTo>
                    <a:pt x="3269" y="0"/>
                  </a:moveTo>
                  <a:lnTo>
                    <a:pt x="3103" y="67"/>
                  </a:lnTo>
                  <a:cubicBezTo>
                    <a:pt x="2869" y="201"/>
                    <a:pt x="2702" y="334"/>
                    <a:pt x="2435" y="501"/>
                  </a:cubicBezTo>
                  <a:cubicBezTo>
                    <a:pt x="2135" y="668"/>
                    <a:pt x="1868" y="868"/>
                    <a:pt x="1602" y="1068"/>
                  </a:cubicBezTo>
                  <a:cubicBezTo>
                    <a:pt x="1301" y="1235"/>
                    <a:pt x="1034" y="1435"/>
                    <a:pt x="768" y="1635"/>
                  </a:cubicBezTo>
                  <a:cubicBezTo>
                    <a:pt x="501" y="1835"/>
                    <a:pt x="267" y="2035"/>
                    <a:pt x="0" y="2269"/>
                  </a:cubicBezTo>
                  <a:cubicBezTo>
                    <a:pt x="301" y="2102"/>
                    <a:pt x="567" y="1935"/>
                    <a:pt x="868" y="1735"/>
                  </a:cubicBezTo>
                  <a:cubicBezTo>
                    <a:pt x="1135" y="1568"/>
                    <a:pt x="1435" y="1368"/>
                    <a:pt x="1702" y="1201"/>
                  </a:cubicBezTo>
                  <a:cubicBezTo>
                    <a:pt x="1968" y="1001"/>
                    <a:pt x="2269" y="768"/>
                    <a:pt x="2502" y="601"/>
                  </a:cubicBezTo>
                  <a:cubicBezTo>
                    <a:pt x="2702" y="467"/>
                    <a:pt x="2936" y="301"/>
                    <a:pt x="3136" y="100"/>
                  </a:cubicBezTo>
                  <a:lnTo>
                    <a:pt x="32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88;p45"/>
            <p:cNvSpPr/>
            <p:nvPr/>
          </p:nvSpPr>
          <p:spPr>
            <a:xfrm>
              <a:off x="3277500" y="3593850"/>
              <a:ext cx="80925" cy="56725"/>
            </a:xfrm>
            <a:custGeom>
              <a:avLst/>
              <a:gdLst/>
              <a:ahLst/>
              <a:cxnLst/>
              <a:rect l="l" t="t" r="r" b="b"/>
              <a:pathLst>
                <a:path w="3237" h="2269" extrusionOk="0">
                  <a:moveTo>
                    <a:pt x="1" y="0"/>
                  </a:moveTo>
                  <a:lnTo>
                    <a:pt x="134" y="134"/>
                  </a:lnTo>
                  <a:cubicBezTo>
                    <a:pt x="335" y="301"/>
                    <a:pt x="501" y="434"/>
                    <a:pt x="768" y="634"/>
                  </a:cubicBezTo>
                  <a:cubicBezTo>
                    <a:pt x="1035" y="834"/>
                    <a:pt x="1302" y="1034"/>
                    <a:pt x="1569" y="1201"/>
                  </a:cubicBezTo>
                  <a:cubicBezTo>
                    <a:pt x="1836" y="1401"/>
                    <a:pt x="2136" y="1568"/>
                    <a:pt x="2403" y="1768"/>
                  </a:cubicBezTo>
                  <a:cubicBezTo>
                    <a:pt x="2670" y="1935"/>
                    <a:pt x="2936" y="2102"/>
                    <a:pt x="3237" y="2269"/>
                  </a:cubicBezTo>
                  <a:cubicBezTo>
                    <a:pt x="3003" y="2069"/>
                    <a:pt x="2736" y="1868"/>
                    <a:pt x="2469" y="1668"/>
                  </a:cubicBezTo>
                  <a:cubicBezTo>
                    <a:pt x="2203" y="1468"/>
                    <a:pt x="1936" y="1268"/>
                    <a:pt x="1669" y="1068"/>
                  </a:cubicBezTo>
                  <a:cubicBezTo>
                    <a:pt x="1402" y="868"/>
                    <a:pt x="1135" y="701"/>
                    <a:pt x="835" y="501"/>
                  </a:cubicBezTo>
                  <a:cubicBezTo>
                    <a:pt x="601" y="367"/>
                    <a:pt x="401" y="234"/>
                    <a:pt x="168" y="100"/>
                  </a:cubicBezTo>
                  <a:cubicBezTo>
                    <a:pt x="101" y="67"/>
                    <a:pt x="68" y="3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89;p45"/>
            <p:cNvSpPr/>
            <p:nvPr/>
          </p:nvSpPr>
          <p:spPr>
            <a:xfrm>
              <a:off x="3314200" y="3398700"/>
              <a:ext cx="125950" cy="107775"/>
            </a:xfrm>
            <a:custGeom>
              <a:avLst/>
              <a:gdLst/>
              <a:ahLst/>
              <a:cxnLst/>
              <a:rect l="l" t="t" r="r" b="b"/>
              <a:pathLst>
                <a:path w="5038" h="4311" extrusionOk="0">
                  <a:moveTo>
                    <a:pt x="2869" y="1"/>
                  </a:moveTo>
                  <a:cubicBezTo>
                    <a:pt x="968" y="1"/>
                    <a:pt x="1" y="2302"/>
                    <a:pt x="1368" y="3670"/>
                  </a:cubicBezTo>
                  <a:cubicBezTo>
                    <a:pt x="1800" y="4113"/>
                    <a:pt x="2336" y="4311"/>
                    <a:pt x="2865" y="4311"/>
                  </a:cubicBezTo>
                  <a:cubicBezTo>
                    <a:pt x="3969" y="4311"/>
                    <a:pt x="5038" y="3445"/>
                    <a:pt x="5038" y="2136"/>
                  </a:cubicBezTo>
                  <a:cubicBezTo>
                    <a:pt x="5038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90;p45"/>
            <p:cNvSpPr/>
            <p:nvPr/>
          </p:nvSpPr>
          <p:spPr>
            <a:xfrm>
              <a:off x="3348250" y="3428725"/>
              <a:ext cx="32700" cy="46725"/>
            </a:xfrm>
            <a:custGeom>
              <a:avLst/>
              <a:gdLst/>
              <a:ahLst/>
              <a:cxnLst/>
              <a:rect l="l" t="t" r="r" b="b"/>
              <a:pathLst>
                <a:path w="1308" h="1869" extrusionOk="0">
                  <a:moveTo>
                    <a:pt x="607" y="1"/>
                  </a:moveTo>
                  <a:cubicBezTo>
                    <a:pt x="440" y="1"/>
                    <a:pt x="307" y="67"/>
                    <a:pt x="206" y="167"/>
                  </a:cubicBezTo>
                  <a:lnTo>
                    <a:pt x="106" y="234"/>
                  </a:lnTo>
                  <a:cubicBezTo>
                    <a:pt x="1" y="340"/>
                    <a:pt x="104" y="508"/>
                    <a:pt x="217" y="508"/>
                  </a:cubicBezTo>
                  <a:cubicBezTo>
                    <a:pt x="248" y="508"/>
                    <a:pt x="279" y="496"/>
                    <a:pt x="307" y="468"/>
                  </a:cubicBezTo>
                  <a:lnTo>
                    <a:pt x="373" y="401"/>
                  </a:lnTo>
                  <a:cubicBezTo>
                    <a:pt x="440" y="334"/>
                    <a:pt x="540" y="301"/>
                    <a:pt x="607" y="301"/>
                  </a:cubicBezTo>
                  <a:cubicBezTo>
                    <a:pt x="707" y="301"/>
                    <a:pt x="807" y="334"/>
                    <a:pt x="874" y="434"/>
                  </a:cubicBezTo>
                  <a:cubicBezTo>
                    <a:pt x="940" y="468"/>
                    <a:pt x="974" y="568"/>
                    <a:pt x="974" y="634"/>
                  </a:cubicBezTo>
                  <a:cubicBezTo>
                    <a:pt x="974" y="735"/>
                    <a:pt x="940" y="835"/>
                    <a:pt x="840" y="901"/>
                  </a:cubicBezTo>
                  <a:lnTo>
                    <a:pt x="73" y="1635"/>
                  </a:lnTo>
                  <a:cubicBezTo>
                    <a:pt x="6" y="1669"/>
                    <a:pt x="6" y="1769"/>
                    <a:pt x="73" y="1835"/>
                  </a:cubicBezTo>
                  <a:cubicBezTo>
                    <a:pt x="106" y="1869"/>
                    <a:pt x="140" y="1869"/>
                    <a:pt x="173" y="1869"/>
                  </a:cubicBezTo>
                  <a:lnTo>
                    <a:pt x="1140" y="1869"/>
                  </a:lnTo>
                  <a:cubicBezTo>
                    <a:pt x="1207" y="1869"/>
                    <a:pt x="1274" y="1802"/>
                    <a:pt x="1274" y="1735"/>
                  </a:cubicBezTo>
                  <a:cubicBezTo>
                    <a:pt x="1274" y="1635"/>
                    <a:pt x="1207" y="1568"/>
                    <a:pt x="1107" y="1568"/>
                  </a:cubicBezTo>
                  <a:lnTo>
                    <a:pt x="540" y="1568"/>
                  </a:lnTo>
                  <a:lnTo>
                    <a:pt x="1040" y="1135"/>
                  </a:lnTo>
                  <a:cubicBezTo>
                    <a:pt x="1307" y="901"/>
                    <a:pt x="1307" y="468"/>
                    <a:pt x="1074" y="234"/>
                  </a:cubicBezTo>
                  <a:cubicBezTo>
                    <a:pt x="974" y="101"/>
                    <a:pt x="774" y="1"/>
                    <a:pt x="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91;p45"/>
            <p:cNvSpPr/>
            <p:nvPr/>
          </p:nvSpPr>
          <p:spPr>
            <a:xfrm>
              <a:off x="3388375" y="3428725"/>
              <a:ext cx="31775" cy="46725"/>
            </a:xfrm>
            <a:custGeom>
              <a:avLst/>
              <a:gdLst/>
              <a:ahLst/>
              <a:cxnLst/>
              <a:rect l="l" t="t" r="r" b="b"/>
              <a:pathLst>
                <a:path w="1271" h="1869" extrusionOk="0">
                  <a:moveTo>
                    <a:pt x="336" y="1"/>
                  </a:moveTo>
                  <a:cubicBezTo>
                    <a:pt x="236" y="1"/>
                    <a:pt x="169" y="67"/>
                    <a:pt x="169" y="167"/>
                  </a:cubicBezTo>
                  <a:cubicBezTo>
                    <a:pt x="169" y="234"/>
                    <a:pt x="236" y="301"/>
                    <a:pt x="336" y="301"/>
                  </a:cubicBezTo>
                  <a:lnTo>
                    <a:pt x="736" y="301"/>
                  </a:lnTo>
                  <a:lnTo>
                    <a:pt x="469" y="601"/>
                  </a:lnTo>
                  <a:cubicBezTo>
                    <a:pt x="403" y="634"/>
                    <a:pt x="403" y="735"/>
                    <a:pt x="469" y="801"/>
                  </a:cubicBezTo>
                  <a:cubicBezTo>
                    <a:pt x="503" y="835"/>
                    <a:pt x="536" y="835"/>
                    <a:pt x="570" y="835"/>
                  </a:cubicBezTo>
                  <a:cubicBezTo>
                    <a:pt x="670" y="835"/>
                    <a:pt x="770" y="901"/>
                    <a:pt x="836" y="968"/>
                  </a:cubicBezTo>
                  <a:cubicBezTo>
                    <a:pt x="903" y="1035"/>
                    <a:pt x="936" y="1101"/>
                    <a:pt x="936" y="1202"/>
                  </a:cubicBezTo>
                  <a:cubicBezTo>
                    <a:pt x="936" y="1302"/>
                    <a:pt x="903" y="1402"/>
                    <a:pt x="836" y="1468"/>
                  </a:cubicBezTo>
                  <a:cubicBezTo>
                    <a:pt x="770" y="1535"/>
                    <a:pt x="670" y="1568"/>
                    <a:pt x="570" y="1568"/>
                  </a:cubicBezTo>
                  <a:cubicBezTo>
                    <a:pt x="469" y="1568"/>
                    <a:pt x="403" y="1535"/>
                    <a:pt x="336" y="1468"/>
                  </a:cubicBezTo>
                  <a:cubicBezTo>
                    <a:pt x="297" y="1437"/>
                    <a:pt x="257" y="1424"/>
                    <a:pt x="219" y="1424"/>
                  </a:cubicBezTo>
                  <a:cubicBezTo>
                    <a:pt x="94" y="1424"/>
                    <a:pt x="0" y="1566"/>
                    <a:pt x="103" y="1669"/>
                  </a:cubicBezTo>
                  <a:cubicBezTo>
                    <a:pt x="236" y="1802"/>
                    <a:pt x="411" y="1869"/>
                    <a:pt x="582" y="1869"/>
                  </a:cubicBezTo>
                  <a:cubicBezTo>
                    <a:pt x="753" y="1869"/>
                    <a:pt x="920" y="1802"/>
                    <a:pt x="1037" y="1669"/>
                  </a:cubicBezTo>
                  <a:cubicBezTo>
                    <a:pt x="1170" y="1568"/>
                    <a:pt x="1237" y="1368"/>
                    <a:pt x="1237" y="1202"/>
                  </a:cubicBezTo>
                  <a:cubicBezTo>
                    <a:pt x="1237" y="1035"/>
                    <a:pt x="1170" y="868"/>
                    <a:pt x="1037" y="735"/>
                  </a:cubicBezTo>
                  <a:cubicBezTo>
                    <a:pt x="1003" y="701"/>
                    <a:pt x="970" y="634"/>
                    <a:pt x="903" y="601"/>
                  </a:cubicBezTo>
                  <a:lnTo>
                    <a:pt x="1237" y="268"/>
                  </a:lnTo>
                  <a:cubicBezTo>
                    <a:pt x="1237" y="268"/>
                    <a:pt x="1270" y="234"/>
                    <a:pt x="1270" y="234"/>
                  </a:cubicBezTo>
                  <a:cubicBezTo>
                    <a:pt x="1270" y="201"/>
                    <a:pt x="1270" y="167"/>
                    <a:pt x="1270" y="167"/>
                  </a:cubicBezTo>
                  <a:cubicBezTo>
                    <a:pt x="1270" y="67"/>
                    <a:pt x="1203" y="1"/>
                    <a:pt x="1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92;p45"/>
            <p:cNvSpPr/>
            <p:nvPr/>
          </p:nvSpPr>
          <p:spPr>
            <a:xfrm>
              <a:off x="3111550" y="2172825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93;p45"/>
            <p:cNvSpPr/>
            <p:nvPr/>
          </p:nvSpPr>
          <p:spPr>
            <a:xfrm>
              <a:off x="3174950" y="2213900"/>
              <a:ext cx="130100" cy="250000"/>
            </a:xfrm>
            <a:custGeom>
              <a:avLst/>
              <a:gdLst/>
              <a:ahLst/>
              <a:cxnLst/>
              <a:rect l="l" t="t" r="r" b="b"/>
              <a:pathLst>
                <a:path w="5204" h="10000" extrusionOk="0">
                  <a:moveTo>
                    <a:pt x="4236" y="1"/>
                  </a:moveTo>
                  <a:cubicBezTo>
                    <a:pt x="3911" y="1"/>
                    <a:pt x="3586" y="9"/>
                    <a:pt x="3269" y="26"/>
                  </a:cubicBezTo>
                  <a:cubicBezTo>
                    <a:pt x="2302" y="126"/>
                    <a:pt x="1568" y="926"/>
                    <a:pt x="1534" y="1894"/>
                  </a:cubicBezTo>
                  <a:cubicBezTo>
                    <a:pt x="1501" y="2361"/>
                    <a:pt x="1501" y="2828"/>
                    <a:pt x="1501" y="3295"/>
                  </a:cubicBezTo>
                  <a:lnTo>
                    <a:pt x="1501" y="3662"/>
                  </a:lnTo>
                  <a:lnTo>
                    <a:pt x="0" y="3662"/>
                  </a:lnTo>
                  <a:lnTo>
                    <a:pt x="0" y="5429"/>
                  </a:lnTo>
                  <a:lnTo>
                    <a:pt x="1534" y="5429"/>
                  </a:lnTo>
                  <a:lnTo>
                    <a:pt x="1534" y="9999"/>
                  </a:lnTo>
                  <a:lnTo>
                    <a:pt x="3402" y="9999"/>
                  </a:lnTo>
                  <a:lnTo>
                    <a:pt x="3402" y="5429"/>
                  </a:lnTo>
                  <a:lnTo>
                    <a:pt x="4703" y="5429"/>
                  </a:lnTo>
                  <a:cubicBezTo>
                    <a:pt x="4803" y="5429"/>
                    <a:pt x="4937" y="5363"/>
                    <a:pt x="4937" y="5329"/>
                  </a:cubicBezTo>
                  <a:cubicBezTo>
                    <a:pt x="5004" y="4762"/>
                    <a:pt x="5070" y="4229"/>
                    <a:pt x="5170" y="3662"/>
                  </a:cubicBezTo>
                  <a:lnTo>
                    <a:pt x="3402" y="3662"/>
                  </a:lnTo>
                  <a:lnTo>
                    <a:pt x="3402" y="2261"/>
                  </a:lnTo>
                  <a:cubicBezTo>
                    <a:pt x="3402" y="1960"/>
                    <a:pt x="3603" y="1727"/>
                    <a:pt x="3869" y="1693"/>
                  </a:cubicBezTo>
                  <a:cubicBezTo>
                    <a:pt x="4035" y="1670"/>
                    <a:pt x="4183" y="1646"/>
                    <a:pt x="4327" y="1646"/>
                  </a:cubicBezTo>
                  <a:cubicBezTo>
                    <a:pt x="4386" y="1646"/>
                    <a:pt x="4445" y="1650"/>
                    <a:pt x="4503" y="1660"/>
                  </a:cubicBezTo>
                  <a:lnTo>
                    <a:pt x="5204" y="1660"/>
                  </a:lnTo>
                  <a:lnTo>
                    <a:pt x="5204" y="26"/>
                  </a:lnTo>
                  <a:cubicBezTo>
                    <a:pt x="4887" y="9"/>
                    <a:pt x="4562" y="1"/>
                    <a:pt x="4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94;p45"/>
            <p:cNvSpPr/>
            <p:nvPr/>
          </p:nvSpPr>
          <p:spPr>
            <a:xfrm>
              <a:off x="3314200" y="2135300"/>
              <a:ext cx="125950" cy="108600"/>
            </a:xfrm>
            <a:custGeom>
              <a:avLst/>
              <a:gdLst/>
              <a:ahLst/>
              <a:cxnLst/>
              <a:rect l="l" t="t" r="r" b="b"/>
              <a:pathLst>
                <a:path w="5038" h="4344" extrusionOk="0">
                  <a:moveTo>
                    <a:pt x="2869" y="1"/>
                  </a:moveTo>
                  <a:cubicBezTo>
                    <a:pt x="968" y="1"/>
                    <a:pt x="1" y="2336"/>
                    <a:pt x="1368" y="3703"/>
                  </a:cubicBezTo>
                  <a:cubicBezTo>
                    <a:pt x="1800" y="4146"/>
                    <a:pt x="2336" y="4344"/>
                    <a:pt x="2865" y="4344"/>
                  </a:cubicBezTo>
                  <a:cubicBezTo>
                    <a:pt x="3969" y="4344"/>
                    <a:pt x="5038" y="3478"/>
                    <a:pt x="5038" y="2169"/>
                  </a:cubicBezTo>
                  <a:cubicBezTo>
                    <a:pt x="5038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95;p45"/>
            <p:cNvSpPr/>
            <p:nvPr/>
          </p:nvSpPr>
          <p:spPr>
            <a:xfrm>
              <a:off x="3365850" y="2159500"/>
              <a:ext cx="40100" cy="60050"/>
            </a:xfrm>
            <a:custGeom>
              <a:avLst/>
              <a:gdLst/>
              <a:ahLst/>
              <a:cxnLst/>
              <a:rect l="l" t="t" r="r" b="b"/>
              <a:pathLst>
                <a:path w="1604" h="2402" extrusionOk="0">
                  <a:moveTo>
                    <a:pt x="770" y="0"/>
                  </a:moveTo>
                  <a:cubicBezTo>
                    <a:pt x="570" y="0"/>
                    <a:pt x="370" y="67"/>
                    <a:pt x="236" y="200"/>
                  </a:cubicBezTo>
                  <a:lnTo>
                    <a:pt x="136" y="300"/>
                  </a:lnTo>
                  <a:cubicBezTo>
                    <a:pt x="1" y="435"/>
                    <a:pt x="129" y="637"/>
                    <a:pt x="271" y="637"/>
                  </a:cubicBezTo>
                  <a:cubicBezTo>
                    <a:pt x="304" y="637"/>
                    <a:pt x="338" y="626"/>
                    <a:pt x="370" y="600"/>
                  </a:cubicBezTo>
                  <a:lnTo>
                    <a:pt x="470" y="500"/>
                  </a:lnTo>
                  <a:cubicBezTo>
                    <a:pt x="570" y="434"/>
                    <a:pt x="670" y="367"/>
                    <a:pt x="770" y="367"/>
                  </a:cubicBezTo>
                  <a:cubicBezTo>
                    <a:pt x="903" y="367"/>
                    <a:pt x="1037" y="434"/>
                    <a:pt x="1104" y="534"/>
                  </a:cubicBezTo>
                  <a:cubicBezTo>
                    <a:pt x="1170" y="600"/>
                    <a:pt x="1237" y="701"/>
                    <a:pt x="1237" y="834"/>
                  </a:cubicBezTo>
                  <a:cubicBezTo>
                    <a:pt x="1237" y="967"/>
                    <a:pt x="1170" y="1067"/>
                    <a:pt x="1070" y="1168"/>
                  </a:cubicBezTo>
                  <a:lnTo>
                    <a:pt x="70" y="2068"/>
                  </a:lnTo>
                  <a:cubicBezTo>
                    <a:pt x="3" y="2135"/>
                    <a:pt x="3" y="2268"/>
                    <a:pt x="70" y="2335"/>
                  </a:cubicBezTo>
                  <a:cubicBezTo>
                    <a:pt x="103" y="2368"/>
                    <a:pt x="136" y="2402"/>
                    <a:pt x="203" y="2402"/>
                  </a:cubicBezTo>
                  <a:lnTo>
                    <a:pt x="1437" y="2402"/>
                  </a:lnTo>
                  <a:cubicBezTo>
                    <a:pt x="1537" y="2402"/>
                    <a:pt x="1604" y="2335"/>
                    <a:pt x="1604" y="2202"/>
                  </a:cubicBezTo>
                  <a:cubicBezTo>
                    <a:pt x="1604" y="2102"/>
                    <a:pt x="1537" y="2035"/>
                    <a:pt x="1437" y="2035"/>
                  </a:cubicBezTo>
                  <a:lnTo>
                    <a:pt x="703" y="2035"/>
                  </a:lnTo>
                  <a:lnTo>
                    <a:pt x="1337" y="1434"/>
                  </a:lnTo>
                  <a:cubicBezTo>
                    <a:pt x="1504" y="1301"/>
                    <a:pt x="1604" y="1067"/>
                    <a:pt x="1604" y="834"/>
                  </a:cubicBezTo>
                  <a:cubicBezTo>
                    <a:pt x="1604" y="367"/>
                    <a:pt x="1237" y="0"/>
                    <a:pt x="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696;p45"/>
            <p:cNvSpPr/>
            <p:nvPr/>
          </p:nvSpPr>
          <p:spPr>
            <a:xfrm>
              <a:off x="3111550" y="3020100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697;p45"/>
            <p:cNvSpPr/>
            <p:nvPr/>
          </p:nvSpPr>
          <p:spPr>
            <a:xfrm>
              <a:off x="3144075" y="3068925"/>
              <a:ext cx="210825" cy="192200"/>
            </a:xfrm>
            <a:custGeom>
              <a:avLst/>
              <a:gdLst/>
              <a:ahLst/>
              <a:cxnLst/>
              <a:rect l="l" t="t" r="r" b="b"/>
              <a:pathLst>
                <a:path w="8433" h="7688" extrusionOk="0">
                  <a:moveTo>
                    <a:pt x="4486" y="687"/>
                  </a:moveTo>
                  <a:cubicBezTo>
                    <a:pt x="4740" y="687"/>
                    <a:pt x="5003" y="718"/>
                    <a:pt x="5271" y="783"/>
                  </a:cubicBezTo>
                  <a:cubicBezTo>
                    <a:pt x="6539" y="1016"/>
                    <a:pt x="7506" y="2017"/>
                    <a:pt x="7673" y="3285"/>
                  </a:cubicBezTo>
                  <a:cubicBezTo>
                    <a:pt x="8003" y="5202"/>
                    <a:pt x="6500" y="6988"/>
                    <a:pt x="4558" y="6988"/>
                  </a:cubicBezTo>
                  <a:cubicBezTo>
                    <a:pt x="4540" y="6988"/>
                    <a:pt x="4522" y="6988"/>
                    <a:pt x="4504" y="6987"/>
                  </a:cubicBezTo>
                  <a:cubicBezTo>
                    <a:pt x="3937" y="6987"/>
                    <a:pt x="3403" y="6821"/>
                    <a:pt x="2936" y="6587"/>
                  </a:cubicBezTo>
                  <a:cubicBezTo>
                    <a:pt x="2836" y="6520"/>
                    <a:pt x="2736" y="6520"/>
                    <a:pt x="2603" y="6520"/>
                  </a:cubicBezTo>
                  <a:cubicBezTo>
                    <a:pt x="2269" y="6587"/>
                    <a:pt x="1969" y="6687"/>
                    <a:pt x="1569" y="6787"/>
                  </a:cubicBezTo>
                  <a:cubicBezTo>
                    <a:pt x="1669" y="6454"/>
                    <a:pt x="1769" y="6153"/>
                    <a:pt x="1835" y="5853"/>
                  </a:cubicBezTo>
                  <a:cubicBezTo>
                    <a:pt x="1869" y="5720"/>
                    <a:pt x="1835" y="5586"/>
                    <a:pt x="1769" y="5486"/>
                  </a:cubicBezTo>
                  <a:cubicBezTo>
                    <a:pt x="505" y="3290"/>
                    <a:pt x="2145" y="687"/>
                    <a:pt x="4486" y="687"/>
                  </a:cubicBezTo>
                  <a:close/>
                  <a:moveTo>
                    <a:pt x="4523" y="1"/>
                  </a:moveTo>
                  <a:cubicBezTo>
                    <a:pt x="4264" y="1"/>
                    <a:pt x="4001" y="27"/>
                    <a:pt x="3737" y="82"/>
                  </a:cubicBezTo>
                  <a:cubicBezTo>
                    <a:pt x="1302" y="616"/>
                    <a:pt x="1" y="3285"/>
                    <a:pt x="1068" y="5520"/>
                  </a:cubicBezTo>
                  <a:cubicBezTo>
                    <a:pt x="1168" y="5653"/>
                    <a:pt x="1168" y="5820"/>
                    <a:pt x="1135" y="5987"/>
                  </a:cubicBezTo>
                  <a:cubicBezTo>
                    <a:pt x="968" y="6554"/>
                    <a:pt x="835" y="7087"/>
                    <a:pt x="668" y="7688"/>
                  </a:cubicBezTo>
                  <a:cubicBezTo>
                    <a:pt x="1302" y="7521"/>
                    <a:pt x="1902" y="7388"/>
                    <a:pt x="2469" y="7254"/>
                  </a:cubicBezTo>
                  <a:cubicBezTo>
                    <a:pt x="2525" y="7240"/>
                    <a:pt x="2580" y="7232"/>
                    <a:pt x="2633" y="7232"/>
                  </a:cubicBezTo>
                  <a:cubicBezTo>
                    <a:pt x="2707" y="7232"/>
                    <a:pt x="2778" y="7249"/>
                    <a:pt x="2836" y="7288"/>
                  </a:cubicBezTo>
                  <a:cubicBezTo>
                    <a:pt x="3363" y="7522"/>
                    <a:pt x="3915" y="7627"/>
                    <a:pt x="4493" y="7627"/>
                  </a:cubicBezTo>
                  <a:cubicBezTo>
                    <a:pt x="4574" y="7627"/>
                    <a:pt x="4655" y="7625"/>
                    <a:pt x="4738" y="7621"/>
                  </a:cubicBezTo>
                  <a:cubicBezTo>
                    <a:pt x="6706" y="7521"/>
                    <a:pt x="8273" y="5920"/>
                    <a:pt x="8373" y="3952"/>
                  </a:cubicBezTo>
                  <a:cubicBezTo>
                    <a:pt x="8433" y="1725"/>
                    <a:pt x="6617" y="1"/>
                    <a:pt x="4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698;p45"/>
            <p:cNvSpPr/>
            <p:nvPr/>
          </p:nvSpPr>
          <p:spPr>
            <a:xfrm>
              <a:off x="3209125" y="3120675"/>
              <a:ext cx="100100" cy="89700"/>
            </a:xfrm>
            <a:custGeom>
              <a:avLst/>
              <a:gdLst/>
              <a:ahLst/>
              <a:cxnLst/>
              <a:rect l="l" t="t" r="r" b="b"/>
              <a:pathLst>
                <a:path w="4004" h="3588" extrusionOk="0">
                  <a:moveTo>
                    <a:pt x="601" y="0"/>
                  </a:moveTo>
                  <a:cubicBezTo>
                    <a:pt x="477" y="0"/>
                    <a:pt x="350" y="70"/>
                    <a:pt x="234" y="214"/>
                  </a:cubicBezTo>
                  <a:cubicBezTo>
                    <a:pt x="101" y="414"/>
                    <a:pt x="1" y="648"/>
                    <a:pt x="1" y="915"/>
                  </a:cubicBezTo>
                  <a:cubicBezTo>
                    <a:pt x="1" y="1215"/>
                    <a:pt x="101" y="1515"/>
                    <a:pt x="301" y="1782"/>
                  </a:cubicBezTo>
                  <a:cubicBezTo>
                    <a:pt x="801" y="2649"/>
                    <a:pt x="1635" y="3283"/>
                    <a:pt x="2603" y="3550"/>
                  </a:cubicBezTo>
                  <a:cubicBezTo>
                    <a:pt x="2705" y="3575"/>
                    <a:pt x="2807" y="3588"/>
                    <a:pt x="2908" y="3588"/>
                  </a:cubicBezTo>
                  <a:cubicBezTo>
                    <a:pt x="3201" y="3588"/>
                    <a:pt x="3480" y="3482"/>
                    <a:pt x="3703" y="3283"/>
                  </a:cubicBezTo>
                  <a:cubicBezTo>
                    <a:pt x="4004" y="3083"/>
                    <a:pt x="3903" y="2616"/>
                    <a:pt x="3570" y="2482"/>
                  </a:cubicBezTo>
                  <a:lnTo>
                    <a:pt x="3403" y="2416"/>
                  </a:lnTo>
                  <a:cubicBezTo>
                    <a:pt x="3186" y="2314"/>
                    <a:pt x="3064" y="2257"/>
                    <a:pt x="2967" y="2257"/>
                  </a:cubicBezTo>
                  <a:cubicBezTo>
                    <a:pt x="2840" y="2257"/>
                    <a:pt x="2758" y="2355"/>
                    <a:pt x="2569" y="2582"/>
                  </a:cubicBezTo>
                  <a:cubicBezTo>
                    <a:pt x="2529" y="2663"/>
                    <a:pt x="2452" y="2707"/>
                    <a:pt x="2368" y="2707"/>
                  </a:cubicBezTo>
                  <a:cubicBezTo>
                    <a:pt x="2313" y="2707"/>
                    <a:pt x="2255" y="2689"/>
                    <a:pt x="2202" y="2649"/>
                  </a:cubicBezTo>
                  <a:cubicBezTo>
                    <a:pt x="1735" y="2449"/>
                    <a:pt x="1335" y="2115"/>
                    <a:pt x="1068" y="1682"/>
                  </a:cubicBezTo>
                  <a:cubicBezTo>
                    <a:pt x="935" y="1582"/>
                    <a:pt x="968" y="1415"/>
                    <a:pt x="1068" y="1315"/>
                  </a:cubicBezTo>
                  <a:cubicBezTo>
                    <a:pt x="1268" y="1181"/>
                    <a:pt x="1302" y="915"/>
                    <a:pt x="1202" y="714"/>
                  </a:cubicBezTo>
                  <a:cubicBezTo>
                    <a:pt x="1135" y="548"/>
                    <a:pt x="1101" y="481"/>
                    <a:pt x="1035" y="347"/>
                  </a:cubicBezTo>
                  <a:cubicBezTo>
                    <a:pt x="921" y="120"/>
                    <a:pt x="76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699;p45"/>
            <p:cNvSpPr/>
            <p:nvPr/>
          </p:nvSpPr>
          <p:spPr>
            <a:xfrm>
              <a:off x="3314200" y="2977575"/>
              <a:ext cx="125950" cy="108600"/>
            </a:xfrm>
            <a:custGeom>
              <a:avLst/>
              <a:gdLst/>
              <a:ahLst/>
              <a:cxnLst/>
              <a:rect l="l" t="t" r="r" b="b"/>
              <a:pathLst>
                <a:path w="5038" h="4344" extrusionOk="0">
                  <a:moveTo>
                    <a:pt x="2869" y="0"/>
                  </a:moveTo>
                  <a:cubicBezTo>
                    <a:pt x="968" y="0"/>
                    <a:pt x="1" y="2335"/>
                    <a:pt x="1368" y="3703"/>
                  </a:cubicBezTo>
                  <a:cubicBezTo>
                    <a:pt x="1800" y="4146"/>
                    <a:pt x="2336" y="4344"/>
                    <a:pt x="2865" y="4344"/>
                  </a:cubicBezTo>
                  <a:cubicBezTo>
                    <a:pt x="3969" y="4344"/>
                    <a:pt x="5038" y="3477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700;p45"/>
            <p:cNvSpPr/>
            <p:nvPr/>
          </p:nvSpPr>
          <p:spPr>
            <a:xfrm>
              <a:off x="3362325" y="3001750"/>
              <a:ext cx="44475" cy="63625"/>
            </a:xfrm>
            <a:custGeom>
              <a:avLst/>
              <a:gdLst/>
              <a:ahLst/>
              <a:cxnLst/>
              <a:rect l="l" t="t" r="r" b="b"/>
              <a:pathLst>
                <a:path w="1779" h="2545" extrusionOk="0">
                  <a:moveTo>
                    <a:pt x="444" y="1"/>
                  </a:moveTo>
                  <a:cubicBezTo>
                    <a:pt x="177" y="1"/>
                    <a:pt x="177" y="434"/>
                    <a:pt x="444" y="434"/>
                  </a:cubicBezTo>
                  <a:lnTo>
                    <a:pt x="1044" y="434"/>
                  </a:lnTo>
                  <a:lnTo>
                    <a:pt x="678" y="801"/>
                  </a:lnTo>
                  <a:cubicBezTo>
                    <a:pt x="577" y="901"/>
                    <a:pt x="577" y="1002"/>
                    <a:pt x="678" y="1102"/>
                  </a:cubicBezTo>
                  <a:cubicBezTo>
                    <a:pt x="711" y="1135"/>
                    <a:pt x="744" y="1168"/>
                    <a:pt x="811" y="1168"/>
                  </a:cubicBezTo>
                  <a:cubicBezTo>
                    <a:pt x="944" y="1168"/>
                    <a:pt x="1078" y="1202"/>
                    <a:pt x="1145" y="1302"/>
                  </a:cubicBezTo>
                  <a:cubicBezTo>
                    <a:pt x="1245" y="1402"/>
                    <a:pt x="1311" y="1535"/>
                    <a:pt x="1311" y="1635"/>
                  </a:cubicBezTo>
                  <a:cubicBezTo>
                    <a:pt x="1311" y="1902"/>
                    <a:pt x="1078" y="2136"/>
                    <a:pt x="811" y="2136"/>
                  </a:cubicBezTo>
                  <a:cubicBezTo>
                    <a:pt x="678" y="2136"/>
                    <a:pt x="544" y="2069"/>
                    <a:pt x="477" y="2002"/>
                  </a:cubicBezTo>
                  <a:cubicBezTo>
                    <a:pt x="428" y="1945"/>
                    <a:pt x="372" y="1922"/>
                    <a:pt x="317" y="1922"/>
                  </a:cubicBezTo>
                  <a:cubicBezTo>
                    <a:pt x="148" y="1922"/>
                    <a:pt x="1" y="2143"/>
                    <a:pt x="177" y="2269"/>
                  </a:cubicBezTo>
                  <a:cubicBezTo>
                    <a:pt x="361" y="2453"/>
                    <a:pt x="586" y="2544"/>
                    <a:pt x="811" y="2544"/>
                  </a:cubicBezTo>
                  <a:cubicBezTo>
                    <a:pt x="1036" y="2544"/>
                    <a:pt x="1261" y="2453"/>
                    <a:pt x="1445" y="2269"/>
                  </a:cubicBezTo>
                  <a:cubicBezTo>
                    <a:pt x="1778" y="1936"/>
                    <a:pt x="1778" y="1368"/>
                    <a:pt x="1445" y="1035"/>
                  </a:cubicBezTo>
                  <a:cubicBezTo>
                    <a:pt x="1378" y="935"/>
                    <a:pt x="1278" y="868"/>
                    <a:pt x="1211" y="835"/>
                  </a:cubicBezTo>
                  <a:lnTo>
                    <a:pt x="1645" y="368"/>
                  </a:lnTo>
                  <a:cubicBezTo>
                    <a:pt x="1678" y="334"/>
                    <a:pt x="1678" y="334"/>
                    <a:pt x="1678" y="301"/>
                  </a:cubicBezTo>
                  <a:cubicBezTo>
                    <a:pt x="1712" y="268"/>
                    <a:pt x="1712" y="234"/>
                    <a:pt x="1712" y="201"/>
                  </a:cubicBezTo>
                  <a:cubicBezTo>
                    <a:pt x="1712" y="101"/>
                    <a:pt x="1612" y="1"/>
                    <a:pt x="15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701;p45"/>
            <p:cNvSpPr/>
            <p:nvPr/>
          </p:nvSpPr>
          <p:spPr>
            <a:xfrm>
              <a:off x="3536025" y="2172825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9"/>
                  </a:lnTo>
                  <a:lnTo>
                    <a:pt x="19348" y="1569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702;p45"/>
            <p:cNvSpPr/>
            <p:nvPr/>
          </p:nvSpPr>
          <p:spPr>
            <a:xfrm>
              <a:off x="3536025" y="225540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703;p45"/>
            <p:cNvSpPr/>
            <p:nvPr/>
          </p:nvSpPr>
          <p:spPr>
            <a:xfrm>
              <a:off x="3536025" y="230460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704;p45"/>
            <p:cNvSpPr/>
            <p:nvPr/>
          </p:nvSpPr>
          <p:spPr>
            <a:xfrm>
              <a:off x="3536025" y="235295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705;p45"/>
            <p:cNvSpPr/>
            <p:nvPr/>
          </p:nvSpPr>
          <p:spPr>
            <a:xfrm>
              <a:off x="3536025" y="2596475"/>
              <a:ext cx="483700" cy="39200"/>
            </a:xfrm>
            <a:custGeom>
              <a:avLst/>
              <a:gdLst/>
              <a:ahLst/>
              <a:cxnLst/>
              <a:rect l="l" t="t" r="r" b="b"/>
              <a:pathLst>
                <a:path w="19348" h="1568" extrusionOk="0">
                  <a:moveTo>
                    <a:pt x="1" y="0"/>
                  </a:moveTo>
                  <a:lnTo>
                    <a:pt x="1" y="1568"/>
                  </a:lnTo>
                  <a:lnTo>
                    <a:pt x="19348" y="1568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706;p45"/>
            <p:cNvSpPr/>
            <p:nvPr/>
          </p:nvSpPr>
          <p:spPr>
            <a:xfrm>
              <a:off x="3536025" y="26790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707;p45"/>
            <p:cNvSpPr/>
            <p:nvPr/>
          </p:nvSpPr>
          <p:spPr>
            <a:xfrm>
              <a:off x="3536025" y="27282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708;p45"/>
            <p:cNvSpPr/>
            <p:nvPr/>
          </p:nvSpPr>
          <p:spPr>
            <a:xfrm>
              <a:off x="3536025" y="27766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709;p45"/>
            <p:cNvSpPr/>
            <p:nvPr/>
          </p:nvSpPr>
          <p:spPr>
            <a:xfrm>
              <a:off x="3536025" y="3020950"/>
              <a:ext cx="483700" cy="38375"/>
            </a:xfrm>
            <a:custGeom>
              <a:avLst/>
              <a:gdLst/>
              <a:ahLst/>
              <a:cxnLst/>
              <a:rect l="l" t="t" r="r" b="b"/>
              <a:pathLst>
                <a:path w="19348" h="1535" extrusionOk="0">
                  <a:moveTo>
                    <a:pt x="1" y="0"/>
                  </a:moveTo>
                  <a:lnTo>
                    <a:pt x="1" y="1534"/>
                  </a:lnTo>
                  <a:lnTo>
                    <a:pt x="19348" y="1534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710;p45"/>
            <p:cNvSpPr/>
            <p:nvPr/>
          </p:nvSpPr>
          <p:spPr>
            <a:xfrm>
              <a:off x="3536025" y="31035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711;p45"/>
            <p:cNvSpPr/>
            <p:nvPr/>
          </p:nvSpPr>
          <p:spPr>
            <a:xfrm>
              <a:off x="3536025" y="31518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712;p45"/>
            <p:cNvSpPr/>
            <p:nvPr/>
          </p:nvSpPr>
          <p:spPr>
            <a:xfrm>
              <a:off x="3536025" y="32010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713;p45"/>
            <p:cNvSpPr/>
            <p:nvPr/>
          </p:nvSpPr>
          <p:spPr>
            <a:xfrm>
              <a:off x="3536025" y="3442900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9"/>
                  </a:lnTo>
                  <a:lnTo>
                    <a:pt x="19348" y="1569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714;p45"/>
            <p:cNvSpPr/>
            <p:nvPr/>
          </p:nvSpPr>
          <p:spPr>
            <a:xfrm>
              <a:off x="3536025" y="35254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715;p45"/>
            <p:cNvSpPr/>
            <p:nvPr/>
          </p:nvSpPr>
          <p:spPr>
            <a:xfrm>
              <a:off x="3536025" y="35746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716;p45"/>
            <p:cNvSpPr/>
            <p:nvPr/>
          </p:nvSpPr>
          <p:spPr>
            <a:xfrm>
              <a:off x="3536025" y="36230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717;p45"/>
            <p:cNvSpPr/>
            <p:nvPr/>
          </p:nvSpPr>
          <p:spPr>
            <a:xfrm>
              <a:off x="3536025" y="3867375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9348" y="1568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718;p45"/>
            <p:cNvSpPr/>
            <p:nvPr/>
          </p:nvSpPr>
          <p:spPr>
            <a:xfrm>
              <a:off x="3536025" y="39499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719;p45"/>
            <p:cNvSpPr/>
            <p:nvPr/>
          </p:nvSpPr>
          <p:spPr>
            <a:xfrm>
              <a:off x="3536025" y="399915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720;p45"/>
            <p:cNvSpPr/>
            <p:nvPr/>
          </p:nvSpPr>
          <p:spPr>
            <a:xfrm>
              <a:off x="3536025" y="40475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721;p45"/>
            <p:cNvSpPr/>
            <p:nvPr/>
          </p:nvSpPr>
          <p:spPr>
            <a:xfrm>
              <a:off x="3611925" y="4359400"/>
              <a:ext cx="62550" cy="53700"/>
            </a:xfrm>
            <a:custGeom>
              <a:avLst/>
              <a:gdLst/>
              <a:ahLst/>
              <a:cxnLst/>
              <a:rect l="l" t="t" r="r" b="b"/>
              <a:pathLst>
                <a:path w="2502" h="2148" extrusionOk="0">
                  <a:moveTo>
                    <a:pt x="1435" y="0"/>
                  </a:moveTo>
                  <a:cubicBezTo>
                    <a:pt x="467" y="0"/>
                    <a:pt x="0" y="1134"/>
                    <a:pt x="667" y="1835"/>
                  </a:cubicBezTo>
                  <a:cubicBezTo>
                    <a:pt x="883" y="2051"/>
                    <a:pt x="1151" y="2148"/>
                    <a:pt x="1415" y="2148"/>
                  </a:cubicBezTo>
                  <a:cubicBezTo>
                    <a:pt x="1967" y="2148"/>
                    <a:pt x="2502" y="1722"/>
                    <a:pt x="2502" y="1068"/>
                  </a:cubicBezTo>
                  <a:cubicBezTo>
                    <a:pt x="2502" y="467"/>
                    <a:pt x="2035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722;p45"/>
            <p:cNvSpPr/>
            <p:nvPr/>
          </p:nvSpPr>
          <p:spPr>
            <a:xfrm>
              <a:off x="3756175" y="4346050"/>
              <a:ext cx="80100" cy="80075"/>
            </a:xfrm>
            <a:custGeom>
              <a:avLst/>
              <a:gdLst/>
              <a:ahLst/>
              <a:cxnLst/>
              <a:rect l="l" t="t" r="r" b="b"/>
              <a:pathLst>
                <a:path w="3204" h="3203" extrusionOk="0">
                  <a:moveTo>
                    <a:pt x="1602" y="1"/>
                  </a:moveTo>
                  <a:cubicBezTo>
                    <a:pt x="701" y="1"/>
                    <a:pt x="1" y="701"/>
                    <a:pt x="1" y="1602"/>
                  </a:cubicBezTo>
                  <a:cubicBezTo>
                    <a:pt x="1" y="2502"/>
                    <a:pt x="701" y="3203"/>
                    <a:pt x="1602" y="3203"/>
                  </a:cubicBezTo>
                  <a:cubicBezTo>
                    <a:pt x="2503" y="3203"/>
                    <a:pt x="3203" y="2502"/>
                    <a:pt x="3203" y="1602"/>
                  </a:cubicBezTo>
                  <a:cubicBezTo>
                    <a:pt x="3203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723;p45"/>
            <p:cNvSpPr/>
            <p:nvPr/>
          </p:nvSpPr>
          <p:spPr>
            <a:xfrm>
              <a:off x="3908800" y="4359400"/>
              <a:ext cx="62575" cy="53700"/>
            </a:xfrm>
            <a:custGeom>
              <a:avLst/>
              <a:gdLst/>
              <a:ahLst/>
              <a:cxnLst/>
              <a:rect l="l" t="t" r="r" b="b"/>
              <a:pathLst>
                <a:path w="2503" h="2148" extrusionOk="0">
                  <a:moveTo>
                    <a:pt x="1435" y="0"/>
                  </a:moveTo>
                  <a:cubicBezTo>
                    <a:pt x="467" y="0"/>
                    <a:pt x="0" y="1168"/>
                    <a:pt x="667" y="1835"/>
                  </a:cubicBezTo>
                  <a:cubicBezTo>
                    <a:pt x="894" y="2051"/>
                    <a:pt x="1166" y="2148"/>
                    <a:pt x="1430" y="2148"/>
                  </a:cubicBezTo>
                  <a:cubicBezTo>
                    <a:pt x="1983" y="2148"/>
                    <a:pt x="2502" y="1722"/>
                    <a:pt x="2502" y="1068"/>
                  </a:cubicBezTo>
                  <a:cubicBezTo>
                    <a:pt x="2502" y="467"/>
                    <a:pt x="2035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724;p45"/>
            <p:cNvSpPr/>
            <p:nvPr/>
          </p:nvSpPr>
          <p:spPr>
            <a:xfrm>
              <a:off x="3275850" y="1500050"/>
              <a:ext cx="110100" cy="302550"/>
            </a:xfrm>
            <a:custGeom>
              <a:avLst/>
              <a:gdLst/>
              <a:ahLst/>
              <a:cxnLst/>
              <a:rect l="l" t="t" r="r" b="b"/>
              <a:pathLst>
                <a:path w="4404" h="12102" extrusionOk="0">
                  <a:moveTo>
                    <a:pt x="3236" y="1"/>
                  </a:moveTo>
                  <a:cubicBezTo>
                    <a:pt x="3228" y="1"/>
                    <a:pt x="3219" y="9"/>
                    <a:pt x="3203" y="26"/>
                  </a:cubicBezTo>
                  <a:cubicBezTo>
                    <a:pt x="3180" y="26"/>
                    <a:pt x="3158" y="11"/>
                    <a:pt x="3136" y="11"/>
                  </a:cubicBezTo>
                  <a:cubicBezTo>
                    <a:pt x="3125" y="11"/>
                    <a:pt x="3114" y="15"/>
                    <a:pt x="3102" y="26"/>
                  </a:cubicBezTo>
                  <a:cubicBezTo>
                    <a:pt x="3069" y="26"/>
                    <a:pt x="3036" y="26"/>
                    <a:pt x="3002" y="59"/>
                  </a:cubicBezTo>
                  <a:cubicBezTo>
                    <a:pt x="3002" y="93"/>
                    <a:pt x="2936" y="93"/>
                    <a:pt x="2936" y="93"/>
                  </a:cubicBezTo>
                  <a:lnTo>
                    <a:pt x="801" y="1360"/>
                  </a:lnTo>
                  <a:cubicBezTo>
                    <a:pt x="0" y="1860"/>
                    <a:pt x="334" y="3128"/>
                    <a:pt x="1301" y="3128"/>
                  </a:cubicBezTo>
                  <a:cubicBezTo>
                    <a:pt x="1468" y="3128"/>
                    <a:pt x="1635" y="3095"/>
                    <a:pt x="1802" y="2995"/>
                  </a:cubicBezTo>
                  <a:lnTo>
                    <a:pt x="2502" y="2594"/>
                  </a:lnTo>
                  <a:lnTo>
                    <a:pt x="2502" y="11134"/>
                  </a:lnTo>
                  <a:cubicBezTo>
                    <a:pt x="2469" y="11667"/>
                    <a:pt x="2902" y="12101"/>
                    <a:pt x="3436" y="12101"/>
                  </a:cubicBezTo>
                  <a:cubicBezTo>
                    <a:pt x="3970" y="12101"/>
                    <a:pt x="4403" y="11667"/>
                    <a:pt x="4403" y="11134"/>
                  </a:cubicBezTo>
                  <a:lnTo>
                    <a:pt x="4403" y="893"/>
                  </a:lnTo>
                  <a:lnTo>
                    <a:pt x="4370" y="893"/>
                  </a:lnTo>
                  <a:cubicBezTo>
                    <a:pt x="4337" y="860"/>
                    <a:pt x="4337" y="793"/>
                    <a:pt x="4337" y="760"/>
                  </a:cubicBezTo>
                  <a:cubicBezTo>
                    <a:pt x="4337" y="760"/>
                    <a:pt x="4337" y="693"/>
                    <a:pt x="4337" y="693"/>
                  </a:cubicBezTo>
                  <a:cubicBezTo>
                    <a:pt x="4303" y="660"/>
                    <a:pt x="4303" y="626"/>
                    <a:pt x="4303" y="593"/>
                  </a:cubicBezTo>
                  <a:cubicBezTo>
                    <a:pt x="4303" y="560"/>
                    <a:pt x="4270" y="526"/>
                    <a:pt x="4270" y="493"/>
                  </a:cubicBezTo>
                  <a:lnTo>
                    <a:pt x="4270" y="459"/>
                  </a:lnTo>
                  <a:lnTo>
                    <a:pt x="4270" y="426"/>
                  </a:lnTo>
                  <a:lnTo>
                    <a:pt x="4170" y="359"/>
                  </a:lnTo>
                  <a:cubicBezTo>
                    <a:pt x="4170" y="326"/>
                    <a:pt x="4170" y="293"/>
                    <a:pt x="4137" y="293"/>
                  </a:cubicBezTo>
                  <a:cubicBezTo>
                    <a:pt x="4103" y="259"/>
                    <a:pt x="4070" y="226"/>
                    <a:pt x="4070" y="193"/>
                  </a:cubicBezTo>
                  <a:cubicBezTo>
                    <a:pt x="4036" y="193"/>
                    <a:pt x="4003" y="159"/>
                    <a:pt x="4003" y="159"/>
                  </a:cubicBezTo>
                  <a:cubicBezTo>
                    <a:pt x="3970" y="126"/>
                    <a:pt x="3936" y="126"/>
                    <a:pt x="3936" y="93"/>
                  </a:cubicBezTo>
                  <a:cubicBezTo>
                    <a:pt x="3903" y="93"/>
                    <a:pt x="3870" y="93"/>
                    <a:pt x="3836" y="59"/>
                  </a:cubicBezTo>
                  <a:lnTo>
                    <a:pt x="3770" y="59"/>
                  </a:lnTo>
                  <a:cubicBezTo>
                    <a:pt x="3736" y="26"/>
                    <a:pt x="3703" y="26"/>
                    <a:pt x="3636" y="26"/>
                  </a:cubicBezTo>
                  <a:lnTo>
                    <a:pt x="3403" y="26"/>
                  </a:lnTo>
                  <a:cubicBezTo>
                    <a:pt x="3369" y="9"/>
                    <a:pt x="3344" y="1"/>
                    <a:pt x="3323" y="1"/>
                  </a:cubicBezTo>
                  <a:cubicBezTo>
                    <a:pt x="3303" y="1"/>
                    <a:pt x="3286" y="9"/>
                    <a:pt x="3269" y="26"/>
                  </a:cubicBezTo>
                  <a:cubicBezTo>
                    <a:pt x="3253" y="9"/>
                    <a:pt x="3244" y="1"/>
                    <a:pt x="3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725;p45"/>
            <p:cNvSpPr/>
            <p:nvPr/>
          </p:nvSpPr>
          <p:spPr>
            <a:xfrm>
              <a:off x="3432625" y="1497350"/>
              <a:ext cx="205175" cy="304400"/>
            </a:xfrm>
            <a:custGeom>
              <a:avLst/>
              <a:gdLst/>
              <a:ahLst/>
              <a:cxnLst/>
              <a:rect l="l" t="t" r="r" b="b"/>
              <a:pathLst>
                <a:path w="8207" h="12176" extrusionOk="0">
                  <a:moveTo>
                    <a:pt x="4037" y="0"/>
                  </a:moveTo>
                  <a:cubicBezTo>
                    <a:pt x="3003" y="0"/>
                    <a:pt x="2002" y="401"/>
                    <a:pt x="1235" y="1101"/>
                  </a:cubicBezTo>
                  <a:lnTo>
                    <a:pt x="701" y="1568"/>
                  </a:lnTo>
                  <a:cubicBezTo>
                    <a:pt x="301" y="1935"/>
                    <a:pt x="267" y="2536"/>
                    <a:pt x="634" y="2936"/>
                  </a:cubicBezTo>
                  <a:cubicBezTo>
                    <a:pt x="812" y="3149"/>
                    <a:pt x="1075" y="3258"/>
                    <a:pt x="1337" y="3258"/>
                  </a:cubicBezTo>
                  <a:cubicBezTo>
                    <a:pt x="1567" y="3258"/>
                    <a:pt x="1797" y="3174"/>
                    <a:pt x="1968" y="3003"/>
                  </a:cubicBezTo>
                  <a:lnTo>
                    <a:pt x="2536" y="2502"/>
                  </a:lnTo>
                  <a:cubicBezTo>
                    <a:pt x="2936" y="2135"/>
                    <a:pt x="3470" y="1935"/>
                    <a:pt x="4037" y="1935"/>
                  </a:cubicBezTo>
                  <a:cubicBezTo>
                    <a:pt x="4670" y="1935"/>
                    <a:pt x="5271" y="2202"/>
                    <a:pt x="5704" y="2669"/>
                  </a:cubicBezTo>
                  <a:cubicBezTo>
                    <a:pt x="6071" y="3103"/>
                    <a:pt x="6272" y="3636"/>
                    <a:pt x="6272" y="4170"/>
                  </a:cubicBezTo>
                  <a:cubicBezTo>
                    <a:pt x="6272" y="4804"/>
                    <a:pt x="6005" y="5438"/>
                    <a:pt x="5538" y="5838"/>
                  </a:cubicBezTo>
                  <a:lnTo>
                    <a:pt x="401" y="10508"/>
                  </a:lnTo>
                  <a:cubicBezTo>
                    <a:pt x="0" y="10875"/>
                    <a:pt x="0" y="11475"/>
                    <a:pt x="334" y="11876"/>
                  </a:cubicBezTo>
                  <a:cubicBezTo>
                    <a:pt x="534" y="12076"/>
                    <a:pt x="801" y="12176"/>
                    <a:pt x="1068" y="12176"/>
                  </a:cubicBezTo>
                  <a:lnTo>
                    <a:pt x="7239" y="12176"/>
                  </a:lnTo>
                  <a:cubicBezTo>
                    <a:pt x="7773" y="12176"/>
                    <a:pt x="8206" y="11775"/>
                    <a:pt x="8206" y="11242"/>
                  </a:cubicBezTo>
                  <a:cubicBezTo>
                    <a:pt x="8206" y="10708"/>
                    <a:pt x="7773" y="10241"/>
                    <a:pt x="7239" y="10241"/>
                  </a:cubicBezTo>
                  <a:lnTo>
                    <a:pt x="3536" y="10241"/>
                  </a:lnTo>
                  <a:lnTo>
                    <a:pt x="6839" y="7272"/>
                  </a:lnTo>
                  <a:cubicBezTo>
                    <a:pt x="7706" y="6472"/>
                    <a:pt x="8206" y="5371"/>
                    <a:pt x="8206" y="4170"/>
                  </a:cubicBezTo>
                  <a:cubicBezTo>
                    <a:pt x="8206" y="3136"/>
                    <a:pt x="7839" y="2135"/>
                    <a:pt x="7139" y="1401"/>
                  </a:cubicBezTo>
                  <a:cubicBezTo>
                    <a:pt x="6338" y="501"/>
                    <a:pt x="5204" y="0"/>
                    <a:pt x="4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726;p45"/>
            <p:cNvSpPr/>
            <p:nvPr/>
          </p:nvSpPr>
          <p:spPr>
            <a:xfrm>
              <a:off x="3706975" y="1567400"/>
              <a:ext cx="65075" cy="237700"/>
            </a:xfrm>
            <a:custGeom>
              <a:avLst/>
              <a:gdLst/>
              <a:ahLst/>
              <a:cxnLst/>
              <a:rect l="l" t="t" r="r" b="b"/>
              <a:pathLst>
                <a:path w="2603" h="9508" extrusionOk="0">
                  <a:moveTo>
                    <a:pt x="1302" y="0"/>
                  </a:moveTo>
                  <a:cubicBezTo>
                    <a:pt x="568" y="0"/>
                    <a:pt x="1" y="601"/>
                    <a:pt x="1" y="1301"/>
                  </a:cubicBezTo>
                  <a:cubicBezTo>
                    <a:pt x="1" y="2035"/>
                    <a:pt x="568" y="2602"/>
                    <a:pt x="1302" y="2602"/>
                  </a:cubicBezTo>
                  <a:cubicBezTo>
                    <a:pt x="2002" y="2602"/>
                    <a:pt x="2603" y="2035"/>
                    <a:pt x="2603" y="1301"/>
                  </a:cubicBezTo>
                  <a:cubicBezTo>
                    <a:pt x="2603" y="601"/>
                    <a:pt x="2002" y="0"/>
                    <a:pt x="1302" y="0"/>
                  </a:cubicBezTo>
                  <a:close/>
                  <a:moveTo>
                    <a:pt x="1302" y="6939"/>
                  </a:moveTo>
                  <a:cubicBezTo>
                    <a:pt x="568" y="6939"/>
                    <a:pt x="1" y="7506"/>
                    <a:pt x="1" y="8240"/>
                  </a:cubicBezTo>
                  <a:cubicBezTo>
                    <a:pt x="1" y="8940"/>
                    <a:pt x="568" y="9507"/>
                    <a:pt x="1302" y="9507"/>
                  </a:cubicBezTo>
                  <a:cubicBezTo>
                    <a:pt x="2002" y="9507"/>
                    <a:pt x="2603" y="8940"/>
                    <a:pt x="2603" y="8240"/>
                  </a:cubicBezTo>
                  <a:cubicBezTo>
                    <a:pt x="2603" y="7506"/>
                    <a:pt x="2002" y="6939"/>
                    <a:pt x="1302" y="69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727;p45"/>
            <p:cNvSpPr/>
            <p:nvPr/>
          </p:nvSpPr>
          <p:spPr>
            <a:xfrm>
              <a:off x="3793725" y="1498175"/>
              <a:ext cx="241000" cy="302750"/>
            </a:xfrm>
            <a:custGeom>
              <a:avLst/>
              <a:gdLst/>
              <a:ahLst/>
              <a:cxnLst/>
              <a:rect l="l" t="t" r="r" b="b"/>
              <a:pathLst>
                <a:path w="9640" h="12110" extrusionOk="0">
                  <a:moveTo>
                    <a:pt x="6571" y="3670"/>
                  </a:moveTo>
                  <a:lnTo>
                    <a:pt x="6571" y="7973"/>
                  </a:lnTo>
                  <a:lnTo>
                    <a:pt x="3102" y="7973"/>
                  </a:lnTo>
                  <a:lnTo>
                    <a:pt x="6571" y="3670"/>
                  </a:lnTo>
                  <a:close/>
                  <a:moveTo>
                    <a:pt x="7305" y="1"/>
                  </a:moveTo>
                  <a:cubicBezTo>
                    <a:pt x="7239" y="67"/>
                    <a:pt x="7239" y="67"/>
                    <a:pt x="7205" y="67"/>
                  </a:cubicBezTo>
                  <a:cubicBezTo>
                    <a:pt x="7138" y="67"/>
                    <a:pt x="7138" y="67"/>
                    <a:pt x="7105" y="101"/>
                  </a:cubicBezTo>
                  <a:cubicBezTo>
                    <a:pt x="7072" y="101"/>
                    <a:pt x="7038" y="101"/>
                    <a:pt x="7005" y="134"/>
                  </a:cubicBezTo>
                  <a:cubicBezTo>
                    <a:pt x="7005" y="168"/>
                    <a:pt x="6972" y="168"/>
                    <a:pt x="6938" y="201"/>
                  </a:cubicBezTo>
                  <a:cubicBezTo>
                    <a:pt x="6938" y="201"/>
                    <a:pt x="6905" y="234"/>
                    <a:pt x="6872" y="234"/>
                  </a:cubicBezTo>
                  <a:cubicBezTo>
                    <a:pt x="6838" y="268"/>
                    <a:pt x="6838" y="301"/>
                    <a:pt x="6805" y="301"/>
                  </a:cubicBezTo>
                  <a:lnTo>
                    <a:pt x="6772" y="334"/>
                  </a:lnTo>
                  <a:lnTo>
                    <a:pt x="334" y="8340"/>
                  </a:lnTo>
                  <a:cubicBezTo>
                    <a:pt x="0" y="8740"/>
                    <a:pt x="67" y="9341"/>
                    <a:pt x="500" y="9674"/>
                  </a:cubicBezTo>
                  <a:cubicBezTo>
                    <a:pt x="645" y="9790"/>
                    <a:pt x="815" y="9881"/>
                    <a:pt x="1010" y="9881"/>
                  </a:cubicBezTo>
                  <a:cubicBezTo>
                    <a:pt x="1040" y="9881"/>
                    <a:pt x="1070" y="9879"/>
                    <a:pt x="1101" y="9874"/>
                  </a:cubicBezTo>
                  <a:lnTo>
                    <a:pt x="6571" y="9874"/>
                  </a:lnTo>
                  <a:lnTo>
                    <a:pt x="6571" y="11209"/>
                  </a:lnTo>
                  <a:cubicBezTo>
                    <a:pt x="6605" y="11809"/>
                    <a:pt x="7063" y="12109"/>
                    <a:pt x="7522" y="12109"/>
                  </a:cubicBezTo>
                  <a:cubicBezTo>
                    <a:pt x="7981" y="12109"/>
                    <a:pt x="8439" y="11809"/>
                    <a:pt x="8473" y="11209"/>
                  </a:cubicBezTo>
                  <a:lnTo>
                    <a:pt x="8473" y="9874"/>
                  </a:lnTo>
                  <a:lnTo>
                    <a:pt x="8640" y="9874"/>
                  </a:lnTo>
                  <a:cubicBezTo>
                    <a:pt x="8659" y="9876"/>
                    <a:pt x="8678" y="9876"/>
                    <a:pt x="8697" y="9876"/>
                  </a:cubicBezTo>
                  <a:cubicBezTo>
                    <a:pt x="9204" y="9876"/>
                    <a:pt x="9607" y="9455"/>
                    <a:pt x="9607" y="8940"/>
                  </a:cubicBezTo>
                  <a:cubicBezTo>
                    <a:pt x="9639" y="8393"/>
                    <a:pt x="9173" y="7938"/>
                    <a:pt x="8630" y="7938"/>
                  </a:cubicBezTo>
                  <a:cubicBezTo>
                    <a:pt x="8611" y="7938"/>
                    <a:pt x="8592" y="7939"/>
                    <a:pt x="8573" y="7940"/>
                  </a:cubicBezTo>
                  <a:lnTo>
                    <a:pt x="8406" y="7940"/>
                  </a:lnTo>
                  <a:lnTo>
                    <a:pt x="8406" y="868"/>
                  </a:lnTo>
                  <a:lnTo>
                    <a:pt x="8406" y="768"/>
                  </a:lnTo>
                  <a:cubicBezTo>
                    <a:pt x="8406" y="735"/>
                    <a:pt x="8406" y="701"/>
                    <a:pt x="8406" y="668"/>
                  </a:cubicBezTo>
                  <a:lnTo>
                    <a:pt x="8406" y="601"/>
                  </a:lnTo>
                  <a:cubicBezTo>
                    <a:pt x="8406" y="568"/>
                    <a:pt x="8373" y="534"/>
                    <a:pt x="8373" y="501"/>
                  </a:cubicBezTo>
                  <a:cubicBezTo>
                    <a:pt x="8339" y="468"/>
                    <a:pt x="8339" y="468"/>
                    <a:pt x="8339" y="434"/>
                  </a:cubicBezTo>
                  <a:cubicBezTo>
                    <a:pt x="8306" y="401"/>
                    <a:pt x="8306" y="368"/>
                    <a:pt x="8273" y="334"/>
                  </a:cubicBezTo>
                  <a:cubicBezTo>
                    <a:pt x="8239" y="334"/>
                    <a:pt x="8206" y="268"/>
                    <a:pt x="8206" y="268"/>
                  </a:cubicBezTo>
                  <a:lnTo>
                    <a:pt x="8139" y="201"/>
                  </a:lnTo>
                  <a:cubicBezTo>
                    <a:pt x="8139" y="168"/>
                    <a:pt x="8106" y="168"/>
                    <a:pt x="8106" y="168"/>
                  </a:cubicBezTo>
                  <a:lnTo>
                    <a:pt x="8006" y="134"/>
                  </a:lnTo>
                  <a:cubicBezTo>
                    <a:pt x="8006" y="101"/>
                    <a:pt x="7939" y="67"/>
                    <a:pt x="7906" y="67"/>
                  </a:cubicBezTo>
                  <a:cubicBezTo>
                    <a:pt x="7906" y="67"/>
                    <a:pt x="7891" y="82"/>
                    <a:pt x="7871" y="82"/>
                  </a:cubicBezTo>
                  <a:cubicBezTo>
                    <a:pt x="7861" y="82"/>
                    <a:pt x="7850" y="79"/>
                    <a:pt x="7839" y="67"/>
                  </a:cubicBezTo>
                  <a:cubicBezTo>
                    <a:pt x="7806" y="1"/>
                    <a:pt x="7739" y="1"/>
                    <a:pt x="7739" y="1"/>
                  </a:cubicBezTo>
                  <a:cubicBezTo>
                    <a:pt x="7722" y="17"/>
                    <a:pt x="7706" y="26"/>
                    <a:pt x="7693" y="26"/>
                  </a:cubicBezTo>
                  <a:cubicBezTo>
                    <a:pt x="7681" y="26"/>
                    <a:pt x="7672" y="17"/>
                    <a:pt x="7672" y="1"/>
                  </a:cubicBezTo>
                  <a:lnTo>
                    <a:pt x="7372" y="1"/>
                  </a:lnTo>
                  <a:cubicBezTo>
                    <a:pt x="7355" y="17"/>
                    <a:pt x="7339" y="26"/>
                    <a:pt x="7326" y="26"/>
                  </a:cubicBezTo>
                  <a:cubicBezTo>
                    <a:pt x="7314" y="26"/>
                    <a:pt x="7305" y="17"/>
                    <a:pt x="7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728;p45"/>
            <p:cNvSpPr/>
            <p:nvPr/>
          </p:nvSpPr>
          <p:spPr>
            <a:xfrm>
              <a:off x="4088100" y="1497300"/>
              <a:ext cx="204625" cy="304450"/>
            </a:xfrm>
            <a:custGeom>
              <a:avLst/>
              <a:gdLst/>
              <a:ahLst/>
              <a:cxnLst/>
              <a:rect l="l" t="t" r="r" b="b"/>
              <a:pathLst>
                <a:path w="8185" h="12178" extrusionOk="0">
                  <a:moveTo>
                    <a:pt x="6869" y="1"/>
                  </a:moveTo>
                  <a:cubicBezTo>
                    <a:pt x="6848" y="1"/>
                    <a:pt x="6827" y="1"/>
                    <a:pt x="6805" y="2"/>
                  </a:cubicBezTo>
                  <a:lnTo>
                    <a:pt x="1701" y="2"/>
                  </a:lnTo>
                  <a:cubicBezTo>
                    <a:pt x="1535" y="2"/>
                    <a:pt x="1368" y="36"/>
                    <a:pt x="1234" y="102"/>
                  </a:cubicBezTo>
                  <a:cubicBezTo>
                    <a:pt x="1234" y="119"/>
                    <a:pt x="1226" y="119"/>
                    <a:pt x="1213" y="119"/>
                  </a:cubicBezTo>
                  <a:cubicBezTo>
                    <a:pt x="1201" y="119"/>
                    <a:pt x="1184" y="119"/>
                    <a:pt x="1168" y="136"/>
                  </a:cubicBezTo>
                  <a:cubicBezTo>
                    <a:pt x="1168" y="203"/>
                    <a:pt x="1134" y="203"/>
                    <a:pt x="1101" y="203"/>
                  </a:cubicBezTo>
                  <a:cubicBezTo>
                    <a:pt x="901" y="369"/>
                    <a:pt x="734" y="603"/>
                    <a:pt x="701" y="870"/>
                  </a:cubicBezTo>
                  <a:lnTo>
                    <a:pt x="167" y="5373"/>
                  </a:lnTo>
                  <a:cubicBezTo>
                    <a:pt x="167" y="5473"/>
                    <a:pt x="167" y="5573"/>
                    <a:pt x="167" y="5673"/>
                  </a:cubicBezTo>
                  <a:lnTo>
                    <a:pt x="167" y="5706"/>
                  </a:lnTo>
                  <a:lnTo>
                    <a:pt x="167" y="5840"/>
                  </a:lnTo>
                  <a:cubicBezTo>
                    <a:pt x="200" y="5873"/>
                    <a:pt x="200" y="5907"/>
                    <a:pt x="200" y="5907"/>
                  </a:cubicBezTo>
                  <a:lnTo>
                    <a:pt x="200" y="5973"/>
                  </a:lnTo>
                  <a:cubicBezTo>
                    <a:pt x="267" y="6040"/>
                    <a:pt x="334" y="6140"/>
                    <a:pt x="400" y="6207"/>
                  </a:cubicBezTo>
                  <a:cubicBezTo>
                    <a:pt x="601" y="6390"/>
                    <a:pt x="851" y="6482"/>
                    <a:pt x="1101" y="6482"/>
                  </a:cubicBezTo>
                  <a:cubicBezTo>
                    <a:pt x="1351" y="6482"/>
                    <a:pt x="1601" y="6390"/>
                    <a:pt x="1801" y="6207"/>
                  </a:cubicBezTo>
                  <a:cubicBezTo>
                    <a:pt x="2211" y="5798"/>
                    <a:pt x="2768" y="5537"/>
                    <a:pt x="3363" y="5537"/>
                  </a:cubicBezTo>
                  <a:cubicBezTo>
                    <a:pt x="3398" y="5537"/>
                    <a:pt x="3434" y="5538"/>
                    <a:pt x="3469" y="5540"/>
                  </a:cubicBezTo>
                  <a:cubicBezTo>
                    <a:pt x="3507" y="5538"/>
                    <a:pt x="3545" y="5537"/>
                    <a:pt x="3583" y="5537"/>
                  </a:cubicBezTo>
                  <a:cubicBezTo>
                    <a:pt x="4148" y="5537"/>
                    <a:pt x="4731" y="5769"/>
                    <a:pt x="5137" y="6207"/>
                  </a:cubicBezTo>
                  <a:cubicBezTo>
                    <a:pt x="5571" y="6640"/>
                    <a:pt x="5838" y="7241"/>
                    <a:pt x="5804" y="7875"/>
                  </a:cubicBezTo>
                  <a:cubicBezTo>
                    <a:pt x="5804" y="8508"/>
                    <a:pt x="5571" y="9109"/>
                    <a:pt x="5137" y="9543"/>
                  </a:cubicBezTo>
                  <a:cubicBezTo>
                    <a:pt x="4670" y="10010"/>
                    <a:pt x="4061" y="10243"/>
                    <a:pt x="3457" y="10243"/>
                  </a:cubicBezTo>
                  <a:cubicBezTo>
                    <a:pt x="2852" y="10243"/>
                    <a:pt x="2252" y="10010"/>
                    <a:pt x="1801" y="9543"/>
                  </a:cubicBezTo>
                  <a:cubicBezTo>
                    <a:pt x="1601" y="9342"/>
                    <a:pt x="1343" y="9242"/>
                    <a:pt x="1088" y="9242"/>
                  </a:cubicBezTo>
                  <a:cubicBezTo>
                    <a:pt x="834" y="9242"/>
                    <a:pt x="584" y="9342"/>
                    <a:pt x="400" y="9543"/>
                  </a:cubicBezTo>
                  <a:cubicBezTo>
                    <a:pt x="0" y="9909"/>
                    <a:pt x="0" y="10543"/>
                    <a:pt x="400" y="10944"/>
                  </a:cubicBezTo>
                  <a:cubicBezTo>
                    <a:pt x="1201" y="11744"/>
                    <a:pt x="2302" y="12178"/>
                    <a:pt x="3436" y="12178"/>
                  </a:cubicBezTo>
                  <a:lnTo>
                    <a:pt x="3469" y="12178"/>
                  </a:lnTo>
                  <a:cubicBezTo>
                    <a:pt x="4603" y="12178"/>
                    <a:pt x="5704" y="11744"/>
                    <a:pt x="6505" y="10944"/>
                  </a:cubicBezTo>
                  <a:cubicBezTo>
                    <a:pt x="7305" y="10110"/>
                    <a:pt x="7739" y="9042"/>
                    <a:pt x="7739" y="7875"/>
                  </a:cubicBezTo>
                  <a:cubicBezTo>
                    <a:pt x="7772" y="6741"/>
                    <a:pt x="7305" y="5640"/>
                    <a:pt x="6505" y="4839"/>
                  </a:cubicBezTo>
                  <a:cubicBezTo>
                    <a:pt x="5704" y="4005"/>
                    <a:pt x="4603" y="3538"/>
                    <a:pt x="3469" y="3538"/>
                  </a:cubicBezTo>
                  <a:cubicBezTo>
                    <a:pt x="3069" y="3538"/>
                    <a:pt x="2669" y="3605"/>
                    <a:pt x="2302" y="3705"/>
                  </a:cubicBezTo>
                  <a:lnTo>
                    <a:pt x="2502" y="1970"/>
                  </a:lnTo>
                  <a:lnTo>
                    <a:pt x="6805" y="1970"/>
                  </a:lnTo>
                  <a:cubicBezTo>
                    <a:pt x="6837" y="1973"/>
                    <a:pt x="6868" y="1974"/>
                    <a:pt x="6899" y="1974"/>
                  </a:cubicBezTo>
                  <a:cubicBezTo>
                    <a:pt x="8185" y="1974"/>
                    <a:pt x="8175" y="1"/>
                    <a:pt x="6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729;p45"/>
            <p:cNvSpPr/>
            <p:nvPr/>
          </p:nvSpPr>
          <p:spPr>
            <a:xfrm>
              <a:off x="3470150" y="1880950"/>
              <a:ext cx="42550" cy="56725"/>
            </a:xfrm>
            <a:custGeom>
              <a:avLst/>
              <a:gdLst/>
              <a:ahLst/>
              <a:cxnLst/>
              <a:rect l="l" t="t" r="r" b="b"/>
              <a:pathLst>
                <a:path w="1702" h="2269" extrusionOk="0">
                  <a:moveTo>
                    <a:pt x="901" y="1"/>
                  </a:moveTo>
                  <a:cubicBezTo>
                    <a:pt x="701" y="1"/>
                    <a:pt x="501" y="67"/>
                    <a:pt x="334" y="167"/>
                  </a:cubicBezTo>
                  <a:cubicBezTo>
                    <a:pt x="201" y="268"/>
                    <a:pt x="101" y="468"/>
                    <a:pt x="101" y="634"/>
                  </a:cubicBezTo>
                  <a:cubicBezTo>
                    <a:pt x="101" y="735"/>
                    <a:pt x="101" y="801"/>
                    <a:pt x="167" y="901"/>
                  </a:cubicBezTo>
                  <a:cubicBezTo>
                    <a:pt x="234" y="1001"/>
                    <a:pt x="334" y="1068"/>
                    <a:pt x="467" y="1135"/>
                  </a:cubicBezTo>
                  <a:cubicBezTo>
                    <a:pt x="601" y="1202"/>
                    <a:pt x="734" y="1235"/>
                    <a:pt x="868" y="1268"/>
                  </a:cubicBezTo>
                  <a:cubicBezTo>
                    <a:pt x="1001" y="1268"/>
                    <a:pt x="1168" y="1335"/>
                    <a:pt x="1301" y="1402"/>
                  </a:cubicBezTo>
                  <a:cubicBezTo>
                    <a:pt x="1335" y="1435"/>
                    <a:pt x="1368" y="1468"/>
                    <a:pt x="1368" y="1502"/>
                  </a:cubicBezTo>
                  <a:cubicBezTo>
                    <a:pt x="1401" y="1535"/>
                    <a:pt x="1401" y="1568"/>
                    <a:pt x="1401" y="1602"/>
                  </a:cubicBezTo>
                  <a:cubicBezTo>
                    <a:pt x="1401" y="1702"/>
                    <a:pt x="1368" y="1769"/>
                    <a:pt x="1268" y="1835"/>
                  </a:cubicBezTo>
                  <a:cubicBezTo>
                    <a:pt x="1168" y="1902"/>
                    <a:pt x="1035" y="1935"/>
                    <a:pt x="868" y="1935"/>
                  </a:cubicBezTo>
                  <a:cubicBezTo>
                    <a:pt x="668" y="1935"/>
                    <a:pt x="434" y="1835"/>
                    <a:pt x="267" y="1702"/>
                  </a:cubicBezTo>
                  <a:cubicBezTo>
                    <a:pt x="242" y="1676"/>
                    <a:pt x="211" y="1666"/>
                    <a:pt x="182" y="1666"/>
                  </a:cubicBezTo>
                  <a:cubicBezTo>
                    <a:pt x="134" y="1666"/>
                    <a:pt x="88" y="1694"/>
                    <a:pt x="67" y="1735"/>
                  </a:cubicBezTo>
                  <a:cubicBezTo>
                    <a:pt x="0" y="1802"/>
                    <a:pt x="0" y="1902"/>
                    <a:pt x="67" y="1969"/>
                  </a:cubicBezTo>
                  <a:cubicBezTo>
                    <a:pt x="301" y="2136"/>
                    <a:pt x="568" y="2269"/>
                    <a:pt x="868" y="2269"/>
                  </a:cubicBezTo>
                  <a:cubicBezTo>
                    <a:pt x="1068" y="2269"/>
                    <a:pt x="1268" y="2202"/>
                    <a:pt x="1435" y="2102"/>
                  </a:cubicBezTo>
                  <a:cubicBezTo>
                    <a:pt x="1602" y="1969"/>
                    <a:pt x="1702" y="1802"/>
                    <a:pt x="1702" y="1602"/>
                  </a:cubicBezTo>
                  <a:cubicBezTo>
                    <a:pt x="1702" y="1502"/>
                    <a:pt x="1702" y="1402"/>
                    <a:pt x="1635" y="1335"/>
                  </a:cubicBezTo>
                  <a:cubicBezTo>
                    <a:pt x="1568" y="1235"/>
                    <a:pt x="1468" y="1135"/>
                    <a:pt x="1335" y="1068"/>
                  </a:cubicBezTo>
                  <a:cubicBezTo>
                    <a:pt x="1201" y="1001"/>
                    <a:pt x="1068" y="968"/>
                    <a:pt x="901" y="935"/>
                  </a:cubicBezTo>
                  <a:cubicBezTo>
                    <a:pt x="768" y="935"/>
                    <a:pt x="634" y="868"/>
                    <a:pt x="534" y="801"/>
                  </a:cubicBezTo>
                  <a:cubicBezTo>
                    <a:pt x="501" y="768"/>
                    <a:pt x="467" y="768"/>
                    <a:pt x="434" y="735"/>
                  </a:cubicBezTo>
                  <a:cubicBezTo>
                    <a:pt x="434" y="701"/>
                    <a:pt x="401" y="668"/>
                    <a:pt x="401" y="634"/>
                  </a:cubicBezTo>
                  <a:cubicBezTo>
                    <a:pt x="434" y="568"/>
                    <a:pt x="467" y="468"/>
                    <a:pt x="534" y="434"/>
                  </a:cubicBezTo>
                  <a:cubicBezTo>
                    <a:pt x="634" y="368"/>
                    <a:pt x="768" y="334"/>
                    <a:pt x="901" y="334"/>
                  </a:cubicBezTo>
                  <a:cubicBezTo>
                    <a:pt x="1068" y="334"/>
                    <a:pt x="1235" y="401"/>
                    <a:pt x="1401" y="534"/>
                  </a:cubicBezTo>
                  <a:cubicBezTo>
                    <a:pt x="1429" y="548"/>
                    <a:pt x="1462" y="556"/>
                    <a:pt x="1494" y="556"/>
                  </a:cubicBezTo>
                  <a:cubicBezTo>
                    <a:pt x="1540" y="556"/>
                    <a:pt x="1582" y="540"/>
                    <a:pt x="1602" y="501"/>
                  </a:cubicBezTo>
                  <a:cubicBezTo>
                    <a:pt x="1668" y="401"/>
                    <a:pt x="1635" y="301"/>
                    <a:pt x="1568" y="268"/>
                  </a:cubicBezTo>
                  <a:cubicBezTo>
                    <a:pt x="1368" y="101"/>
                    <a:pt x="1135" y="34"/>
                    <a:pt x="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730;p45"/>
            <p:cNvSpPr/>
            <p:nvPr/>
          </p:nvSpPr>
          <p:spPr>
            <a:xfrm>
              <a:off x="3520175" y="1898475"/>
              <a:ext cx="37550" cy="39200"/>
            </a:xfrm>
            <a:custGeom>
              <a:avLst/>
              <a:gdLst/>
              <a:ahLst/>
              <a:cxnLst/>
              <a:rect l="l" t="t" r="r" b="b"/>
              <a:pathLst>
                <a:path w="1502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68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68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68" y="1234"/>
                    <a:pt x="535" y="1201"/>
                    <a:pt x="468" y="1101"/>
                  </a:cubicBezTo>
                  <a:cubicBezTo>
                    <a:pt x="401" y="1034"/>
                    <a:pt x="334" y="901"/>
                    <a:pt x="368" y="801"/>
                  </a:cubicBezTo>
                  <a:cubicBezTo>
                    <a:pt x="334" y="667"/>
                    <a:pt x="401" y="567"/>
                    <a:pt x="468" y="467"/>
                  </a:cubicBezTo>
                  <a:cubicBezTo>
                    <a:pt x="535" y="367"/>
                    <a:pt x="668" y="334"/>
                    <a:pt x="768" y="334"/>
                  </a:cubicBezTo>
                  <a:close/>
                  <a:moveTo>
                    <a:pt x="1335" y="0"/>
                  </a:moveTo>
                  <a:cubicBezTo>
                    <a:pt x="1268" y="0"/>
                    <a:pt x="1202" y="67"/>
                    <a:pt x="1168" y="134"/>
                  </a:cubicBezTo>
                  <a:cubicBezTo>
                    <a:pt x="1040" y="48"/>
                    <a:pt x="893" y="5"/>
                    <a:pt x="748" y="5"/>
                  </a:cubicBezTo>
                  <a:cubicBezTo>
                    <a:pt x="556" y="5"/>
                    <a:pt x="368" y="81"/>
                    <a:pt x="234" y="234"/>
                  </a:cubicBezTo>
                  <a:cubicBezTo>
                    <a:pt x="101" y="400"/>
                    <a:pt x="1" y="567"/>
                    <a:pt x="1" y="801"/>
                  </a:cubicBezTo>
                  <a:cubicBezTo>
                    <a:pt x="1" y="1001"/>
                    <a:pt x="101" y="1201"/>
                    <a:pt x="234" y="1334"/>
                  </a:cubicBezTo>
                  <a:cubicBezTo>
                    <a:pt x="368" y="1501"/>
                    <a:pt x="568" y="1568"/>
                    <a:pt x="768" y="1568"/>
                  </a:cubicBezTo>
                  <a:cubicBezTo>
                    <a:pt x="902" y="1568"/>
                    <a:pt x="1068" y="1535"/>
                    <a:pt x="1168" y="1435"/>
                  </a:cubicBezTo>
                  <a:cubicBezTo>
                    <a:pt x="1202" y="1501"/>
                    <a:pt x="1268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731;p45"/>
            <p:cNvSpPr/>
            <p:nvPr/>
          </p:nvSpPr>
          <p:spPr>
            <a:xfrm>
              <a:off x="3569375" y="1883050"/>
              <a:ext cx="21725" cy="54625"/>
            </a:xfrm>
            <a:custGeom>
              <a:avLst/>
              <a:gdLst/>
              <a:ahLst/>
              <a:cxnLst/>
              <a:rect l="l" t="t" r="r" b="b"/>
              <a:pathLst>
                <a:path w="869" h="2185" extrusionOk="0">
                  <a:moveTo>
                    <a:pt x="435" y="0"/>
                  </a:moveTo>
                  <a:cubicBezTo>
                    <a:pt x="343" y="0"/>
                    <a:pt x="251" y="50"/>
                    <a:pt x="268" y="150"/>
                  </a:cubicBezTo>
                  <a:lnTo>
                    <a:pt x="268" y="617"/>
                  </a:lnTo>
                  <a:lnTo>
                    <a:pt x="168" y="617"/>
                  </a:lnTo>
                  <a:cubicBezTo>
                    <a:pt x="68" y="617"/>
                    <a:pt x="1" y="684"/>
                    <a:pt x="1" y="784"/>
                  </a:cubicBezTo>
                  <a:cubicBezTo>
                    <a:pt x="1" y="884"/>
                    <a:pt x="68" y="951"/>
                    <a:pt x="168" y="951"/>
                  </a:cubicBezTo>
                  <a:lnTo>
                    <a:pt x="268" y="951"/>
                  </a:lnTo>
                  <a:lnTo>
                    <a:pt x="268" y="1851"/>
                  </a:lnTo>
                  <a:cubicBezTo>
                    <a:pt x="268" y="2018"/>
                    <a:pt x="401" y="2185"/>
                    <a:pt x="601" y="2185"/>
                  </a:cubicBezTo>
                  <a:cubicBezTo>
                    <a:pt x="701" y="2185"/>
                    <a:pt x="802" y="2118"/>
                    <a:pt x="802" y="2018"/>
                  </a:cubicBezTo>
                  <a:cubicBezTo>
                    <a:pt x="802" y="1918"/>
                    <a:pt x="701" y="1851"/>
                    <a:pt x="601" y="1851"/>
                  </a:cubicBezTo>
                  <a:lnTo>
                    <a:pt x="601" y="951"/>
                  </a:lnTo>
                  <a:lnTo>
                    <a:pt x="701" y="951"/>
                  </a:lnTo>
                  <a:cubicBezTo>
                    <a:pt x="802" y="951"/>
                    <a:pt x="868" y="884"/>
                    <a:pt x="868" y="784"/>
                  </a:cubicBezTo>
                  <a:cubicBezTo>
                    <a:pt x="868" y="684"/>
                    <a:pt x="802" y="617"/>
                    <a:pt x="701" y="617"/>
                  </a:cubicBezTo>
                  <a:lnTo>
                    <a:pt x="601" y="617"/>
                  </a:lnTo>
                  <a:lnTo>
                    <a:pt x="601" y="150"/>
                  </a:lnTo>
                  <a:cubicBezTo>
                    <a:pt x="618" y="50"/>
                    <a:pt x="526" y="0"/>
                    <a:pt x="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732;p45"/>
            <p:cNvSpPr/>
            <p:nvPr/>
          </p:nvSpPr>
          <p:spPr>
            <a:xfrm>
              <a:off x="3603575" y="1898250"/>
              <a:ext cx="33375" cy="39425"/>
            </a:xfrm>
            <a:custGeom>
              <a:avLst/>
              <a:gdLst/>
              <a:ahLst/>
              <a:cxnLst/>
              <a:rect l="l" t="t" r="r" b="b"/>
              <a:pathLst>
                <a:path w="1335" h="1577" extrusionOk="0">
                  <a:moveTo>
                    <a:pt x="201" y="1"/>
                  </a:moveTo>
                  <a:cubicBezTo>
                    <a:pt x="117" y="1"/>
                    <a:pt x="34" y="59"/>
                    <a:pt x="34" y="176"/>
                  </a:cubicBezTo>
                  <a:lnTo>
                    <a:pt x="34" y="943"/>
                  </a:lnTo>
                  <a:cubicBezTo>
                    <a:pt x="1" y="1277"/>
                    <a:pt x="301" y="1577"/>
                    <a:pt x="668" y="1577"/>
                  </a:cubicBezTo>
                  <a:cubicBezTo>
                    <a:pt x="1035" y="1577"/>
                    <a:pt x="1335" y="1277"/>
                    <a:pt x="1335" y="943"/>
                  </a:cubicBezTo>
                  <a:lnTo>
                    <a:pt x="1335" y="176"/>
                  </a:lnTo>
                  <a:cubicBezTo>
                    <a:pt x="1335" y="76"/>
                    <a:pt x="1268" y="9"/>
                    <a:pt x="1168" y="9"/>
                  </a:cubicBezTo>
                  <a:cubicBezTo>
                    <a:pt x="1068" y="9"/>
                    <a:pt x="1001" y="76"/>
                    <a:pt x="1001" y="176"/>
                  </a:cubicBezTo>
                  <a:lnTo>
                    <a:pt x="1001" y="943"/>
                  </a:lnTo>
                  <a:cubicBezTo>
                    <a:pt x="1001" y="1110"/>
                    <a:pt x="835" y="1243"/>
                    <a:pt x="668" y="1243"/>
                  </a:cubicBezTo>
                  <a:cubicBezTo>
                    <a:pt x="501" y="1243"/>
                    <a:pt x="334" y="1110"/>
                    <a:pt x="368" y="943"/>
                  </a:cubicBezTo>
                  <a:lnTo>
                    <a:pt x="368" y="176"/>
                  </a:lnTo>
                  <a:cubicBezTo>
                    <a:pt x="368" y="59"/>
                    <a:pt x="284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733;p45"/>
            <p:cNvSpPr/>
            <p:nvPr/>
          </p:nvSpPr>
          <p:spPr>
            <a:xfrm>
              <a:off x="3652775" y="1897625"/>
              <a:ext cx="25050" cy="40050"/>
            </a:xfrm>
            <a:custGeom>
              <a:avLst/>
              <a:gdLst/>
              <a:ahLst/>
              <a:cxnLst/>
              <a:rect l="l" t="t" r="r" b="b"/>
              <a:pathLst>
                <a:path w="1002" h="1602" extrusionOk="0">
                  <a:moveTo>
                    <a:pt x="801" y="1"/>
                  </a:moveTo>
                  <a:cubicBezTo>
                    <a:pt x="668" y="1"/>
                    <a:pt x="534" y="34"/>
                    <a:pt x="401" y="134"/>
                  </a:cubicBezTo>
                  <a:cubicBezTo>
                    <a:pt x="401" y="134"/>
                    <a:pt x="368" y="168"/>
                    <a:pt x="334" y="201"/>
                  </a:cubicBezTo>
                  <a:cubicBezTo>
                    <a:pt x="334" y="101"/>
                    <a:pt x="268" y="34"/>
                    <a:pt x="167" y="34"/>
                  </a:cubicBezTo>
                  <a:cubicBezTo>
                    <a:pt x="67" y="34"/>
                    <a:pt x="1" y="101"/>
                    <a:pt x="1" y="201"/>
                  </a:cubicBezTo>
                  <a:lnTo>
                    <a:pt x="1" y="1435"/>
                  </a:lnTo>
                  <a:cubicBezTo>
                    <a:pt x="1" y="1535"/>
                    <a:pt x="67" y="1602"/>
                    <a:pt x="167" y="1602"/>
                  </a:cubicBezTo>
                  <a:cubicBezTo>
                    <a:pt x="268" y="1602"/>
                    <a:pt x="334" y="1535"/>
                    <a:pt x="334" y="1435"/>
                  </a:cubicBezTo>
                  <a:lnTo>
                    <a:pt x="334" y="835"/>
                  </a:lnTo>
                  <a:cubicBezTo>
                    <a:pt x="368" y="735"/>
                    <a:pt x="401" y="668"/>
                    <a:pt x="468" y="568"/>
                  </a:cubicBezTo>
                  <a:cubicBezTo>
                    <a:pt x="501" y="501"/>
                    <a:pt x="568" y="468"/>
                    <a:pt x="634" y="434"/>
                  </a:cubicBezTo>
                  <a:cubicBezTo>
                    <a:pt x="668" y="401"/>
                    <a:pt x="735" y="368"/>
                    <a:pt x="801" y="368"/>
                  </a:cubicBezTo>
                  <a:cubicBezTo>
                    <a:pt x="901" y="368"/>
                    <a:pt x="968" y="301"/>
                    <a:pt x="968" y="201"/>
                  </a:cubicBezTo>
                  <a:cubicBezTo>
                    <a:pt x="1001" y="101"/>
                    <a:pt x="901" y="1"/>
                    <a:pt x="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734;p45"/>
            <p:cNvSpPr/>
            <p:nvPr/>
          </p:nvSpPr>
          <p:spPr>
            <a:xfrm>
              <a:off x="3677800" y="1882625"/>
              <a:ext cx="43375" cy="55050"/>
            </a:xfrm>
            <a:custGeom>
              <a:avLst/>
              <a:gdLst/>
              <a:ahLst/>
              <a:cxnLst/>
              <a:rect l="l" t="t" r="r" b="b"/>
              <a:pathLst>
                <a:path w="1735" h="2202" extrusionOk="0">
                  <a:moveTo>
                    <a:pt x="1001" y="968"/>
                  </a:moveTo>
                  <a:cubicBezTo>
                    <a:pt x="1101" y="968"/>
                    <a:pt x="1201" y="1034"/>
                    <a:pt x="1268" y="1101"/>
                  </a:cubicBezTo>
                  <a:cubicBezTo>
                    <a:pt x="1435" y="1268"/>
                    <a:pt x="1435" y="1568"/>
                    <a:pt x="1268" y="1735"/>
                  </a:cubicBezTo>
                  <a:cubicBezTo>
                    <a:pt x="1185" y="1818"/>
                    <a:pt x="1085" y="1860"/>
                    <a:pt x="984" y="1860"/>
                  </a:cubicBezTo>
                  <a:cubicBezTo>
                    <a:pt x="884" y="1860"/>
                    <a:pt x="784" y="1818"/>
                    <a:pt x="701" y="1735"/>
                  </a:cubicBezTo>
                  <a:cubicBezTo>
                    <a:pt x="501" y="1568"/>
                    <a:pt x="501" y="1268"/>
                    <a:pt x="701" y="1101"/>
                  </a:cubicBezTo>
                  <a:cubicBezTo>
                    <a:pt x="768" y="1034"/>
                    <a:pt x="868" y="968"/>
                    <a:pt x="1001" y="968"/>
                  </a:cubicBezTo>
                  <a:close/>
                  <a:moveTo>
                    <a:pt x="1568" y="0"/>
                  </a:moveTo>
                  <a:cubicBezTo>
                    <a:pt x="1468" y="0"/>
                    <a:pt x="1401" y="67"/>
                    <a:pt x="1401" y="167"/>
                  </a:cubicBezTo>
                  <a:lnTo>
                    <a:pt x="1401" y="768"/>
                  </a:lnTo>
                  <a:cubicBezTo>
                    <a:pt x="1268" y="668"/>
                    <a:pt x="1135" y="634"/>
                    <a:pt x="968" y="634"/>
                  </a:cubicBezTo>
                  <a:cubicBezTo>
                    <a:pt x="0" y="701"/>
                    <a:pt x="0" y="2135"/>
                    <a:pt x="968" y="2202"/>
                  </a:cubicBezTo>
                  <a:cubicBezTo>
                    <a:pt x="1135" y="2202"/>
                    <a:pt x="1268" y="2169"/>
                    <a:pt x="1401" y="2069"/>
                  </a:cubicBezTo>
                  <a:cubicBezTo>
                    <a:pt x="1401" y="2135"/>
                    <a:pt x="1468" y="2202"/>
                    <a:pt x="1568" y="2202"/>
                  </a:cubicBezTo>
                  <a:cubicBezTo>
                    <a:pt x="1668" y="2202"/>
                    <a:pt x="1735" y="2135"/>
                    <a:pt x="1735" y="2035"/>
                  </a:cubicBezTo>
                  <a:lnTo>
                    <a:pt x="1735" y="1435"/>
                  </a:lnTo>
                  <a:lnTo>
                    <a:pt x="1735" y="167"/>
                  </a:lnTo>
                  <a:cubicBezTo>
                    <a:pt x="1735" y="67"/>
                    <a:pt x="1668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735;p45"/>
            <p:cNvSpPr/>
            <p:nvPr/>
          </p:nvSpPr>
          <p:spPr>
            <a:xfrm>
              <a:off x="3732825" y="1898475"/>
              <a:ext cx="37575" cy="39200"/>
            </a:xfrm>
            <a:custGeom>
              <a:avLst/>
              <a:gdLst/>
              <a:ahLst/>
              <a:cxnLst/>
              <a:rect l="l" t="t" r="r" b="b"/>
              <a:pathLst>
                <a:path w="1503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68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68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35" y="1234"/>
                    <a:pt x="535" y="1201"/>
                    <a:pt x="468" y="1101"/>
                  </a:cubicBezTo>
                  <a:cubicBezTo>
                    <a:pt x="401" y="1034"/>
                    <a:pt x="335" y="901"/>
                    <a:pt x="335" y="801"/>
                  </a:cubicBezTo>
                  <a:cubicBezTo>
                    <a:pt x="335" y="667"/>
                    <a:pt x="401" y="567"/>
                    <a:pt x="468" y="467"/>
                  </a:cubicBezTo>
                  <a:cubicBezTo>
                    <a:pt x="535" y="367"/>
                    <a:pt x="635" y="334"/>
                    <a:pt x="768" y="334"/>
                  </a:cubicBezTo>
                  <a:close/>
                  <a:moveTo>
                    <a:pt x="768" y="0"/>
                  </a:moveTo>
                  <a:cubicBezTo>
                    <a:pt x="568" y="0"/>
                    <a:pt x="368" y="100"/>
                    <a:pt x="234" y="234"/>
                  </a:cubicBezTo>
                  <a:cubicBezTo>
                    <a:pt x="101" y="367"/>
                    <a:pt x="1" y="567"/>
                    <a:pt x="1" y="801"/>
                  </a:cubicBezTo>
                  <a:cubicBezTo>
                    <a:pt x="1" y="1001"/>
                    <a:pt x="101" y="1201"/>
                    <a:pt x="234" y="1334"/>
                  </a:cubicBezTo>
                  <a:cubicBezTo>
                    <a:pt x="368" y="1501"/>
                    <a:pt x="568" y="1568"/>
                    <a:pt x="768" y="1568"/>
                  </a:cubicBezTo>
                  <a:cubicBezTo>
                    <a:pt x="902" y="1568"/>
                    <a:pt x="1068" y="1535"/>
                    <a:pt x="1168" y="1435"/>
                  </a:cubicBezTo>
                  <a:cubicBezTo>
                    <a:pt x="1202" y="1501"/>
                    <a:pt x="1269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ubicBezTo>
                    <a:pt x="1269" y="0"/>
                    <a:pt x="1202" y="67"/>
                    <a:pt x="1168" y="134"/>
                  </a:cubicBezTo>
                  <a:cubicBezTo>
                    <a:pt x="1068" y="34"/>
                    <a:pt x="902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736;p45"/>
            <p:cNvSpPr/>
            <p:nvPr/>
          </p:nvSpPr>
          <p:spPr>
            <a:xfrm>
              <a:off x="3784950" y="1898475"/>
              <a:ext cx="32975" cy="52675"/>
            </a:xfrm>
            <a:custGeom>
              <a:avLst/>
              <a:gdLst/>
              <a:ahLst/>
              <a:cxnLst/>
              <a:rect l="l" t="t" r="r" b="b"/>
              <a:pathLst>
                <a:path w="1319" h="2107" extrusionOk="0">
                  <a:moveTo>
                    <a:pt x="1152" y="0"/>
                  </a:moveTo>
                  <a:cubicBezTo>
                    <a:pt x="1052" y="0"/>
                    <a:pt x="985" y="67"/>
                    <a:pt x="985" y="167"/>
                  </a:cubicBezTo>
                  <a:lnTo>
                    <a:pt x="985" y="901"/>
                  </a:lnTo>
                  <a:cubicBezTo>
                    <a:pt x="985" y="1118"/>
                    <a:pt x="826" y="1226"/>
                    <a:pt x="668" y="1226"/>
                  </a:cubicBezTo>
                  <a:cubicBezTo>
                    <a:pt x="509" y="1226"/>
                    <a:pt x="351" y="1118"/>
                    <a:pt x="351" y="901"/>
                  </a:cubicBezTo>
                  <a:lnTo>
                    <a:pt x="351" y="167"/>
                  </a:lnTo>
                  <a:cubicBezTo>
                    <a:pt x="368" y="67"/>
                    <a:pt x="276" y="17"/>
                    <a:pt x="184" y="17"/>
                  </a:cubicBezTo>
                  <a:cubicBezTo>
                    <a:pt x="93" y="17"/>
                    <a:pt x="1" y="67"/>
                    <a:pt x="17" y="167"/>
                  </a:cubicBezTo>
                  <a:lnTo>
                    <a:pt x="17" y="901"/>
                  </a:lnTo>
                  <a:cubicBezTo>
                    <a:pt x="17" y="1268"/>
                    <a:pt x="318" y="1568"/>
                    <a:pt x="651" y="1568"/>
                  </a:cubicBezTo>
                  <a:cubicBezTo>
                    <a:pt x="785" y="1568"/>
                    <a:pt x="885" y="1535"/>
                    <a:pt x="951" y="1501"/>
                  </a:cubicBezTo>
                  <a:lnTo>
                    <a:pt x="951" y="1501"/>
                  </a:lnTo>
                  <a:cubicBezTo>
                    <a:pt x="918" y="1668"/>
                    <a:pt x="751" y="1768"/>
                    <a:pt x="585" y="1768"/>
                  </a:cubicBezTo>
                  <a:cubicBezTo>
                    <a:pt x="518" y="1768"/>
                    <a:pt x="451" y="1768"/>
                    <a:pt x="384" y="1735"/>
                  </a:cubicBezTo>
                  <a:cubicBezTo>
                    <a:pt x="367" y="1726"/>
                    <a:pt x="346" y="1722"/>
                    <a:pt x="325" y="1722"/>
                  </a:cubicBezTo>
                  <a:cubicBezTo>
                    <a:pt x="266" y="1722"/>
                    <a:pt x="200" y="1753"/>
                    <a:pt x="151" y="1802"/>
                  </a:cubicBezTo>
                  <a:cubicBezTo>
                    <a:pt x="118" y="1902"/>
                    <a:pt x="151" y="2002"/>
                    <a:pt x="251" y="2035"/>
                  </a:cubicBezTo>
                  <a:cubicBezTo>
                    <a:pt x="356" y="2084"/>
                    <a:pt x="465" y="2107"/>
                    <a:pt x="570" y="2107"/>
                  </a:cubicBezTo>
                  <a:cubicBezTo>
                    <a:pt x="965" y="2107"/>
                    <a:pt x="1318" y="1789"/>
                    <a:pt x="1318" y="1368"/>
                  </a:cubicBezTo>
                  <a:lnTo>
                    <a:pt x="1318" y="167"/>
                  </a:lnTo>
                  <a:cubicBezTo>
                    <a:pt x="1318" y="67"/>
                    <a:pt x="125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737;p45"/>
            <p:cNvSpPr/>
            <p:nvPr/>
          </p:nvSpPr>
          <p:spPr>
            <a:xfrm>
              <a:off x="3824575" y="1926650"/>
              <a:ext cx="14200" cy="22700"/>
            </a:xfrm>
            <a:custGeom>
              <a:avLst/>
              <a:gdLst/>
              <a:ahLst/>
              <a:cxnLst/>
              <a:rect l="l" t="t" r="r" b="b"/>
              <a:pathLst>
                <a:path w="568" h="908" extrusionOk="0">
                  <a:moveTo>
                    <a:pt x="283" y="1"/>
                  </a:moveTo>
                  <a:cubicBezTo>
                    <a:pt x="176" y="1"/>
                    <a:pt x="100" y="92"/>
                    <a:pt x="100" y="207"/>
                  </a:cubicBezTo>
                  <a:lnTo>
                    <a:pt x="100" y="241"/>
                  </a:lnTo>
                  <a:cubicBezTo>
                    <a:pt x="134" y="341"/>
                    <a:pt x="200" y="408"/>
                    <a:pt x="300" y="441"/>
                  </a:cubicBezTo>
                  <a:cubicBezTo>
                    <a:pt x="300" y="574"/>
                    <a:pt x="200" y="708"/>
                    <a:pt x="100" y="741"/>
                  </a:cubicBezTo>
                  <a:cubicBezTo>
                    <a:pt x="34" y="741"/>
                    <a:pt x="0" y="775"/>
                    <a:pt x="0" y="808"/>
                  </a:cubicBezTo>
                  <a:cubicBezTo>
                    <a:pt x="0" y="875"/>
                    <a:pt x="67" y="908"/>
                    <a:pt x="100" y="908"/>
                  </a:cubicBezTo>
                  <a:cubicBezTo>
                    <a:pt x="234" y="875"/>
                    <a:pt x="334" y="841"/>
                    <a:pt x="401" y="775"/>
                  </a:cubicBezTo>
                  <a:cubicBezTo>
                    <a:pt x="501" y="641"/>
                    <a:pt x="567" y="474"/>
                    <a:pt x="567" y="308"/>
                  </a:cubicBezTo>
                  <a:lnTo>
                    <a:pt x="567" y="274"/>
                  </a:lnTo>
                  <a:cubicBezTo>
                    <a:pt x="567" y="107"/>
                    <a:pt x="467" y="7"/>
                    <a:pt x="334" y="7"/>
                  </a:cubicBezTo>
                  <a:cubicBezTo>
                    <a:pt x="316" y="3"/>
                    <a:pt x="299" y="1"/>
                    <a:pt x="2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738;p45"/>
            <p:cNvSpPr/>
            <p:nvPr/>
          </p:nvSpPr>
          <p:spPr>
            <a:xfrm>
              <a:off x="3865425" y="1884300"/>
              <a:ext cx="47250" cy="53600"/>
            </a:xfrm>
            <a:custGeom>
              <a:avLst/>
              <a:gdLst/>
              <a:ahLst/>
              <a:cxnLst/>
              <a:rect l="l" t="t" r="r" b="b"/>
              <a:pathLst>
                <a:path w="1890" h="2144" extrusionOk="0">
                  <a:moveTo>
                    <a:pt x="1202" y="601"/>
                  </a:moveTo>
                  <a:lnTo>
                    <a:pt x="1202" y="1368"/>
                  </a:lnTo>
                  <a:lnTo>
                    <a:pt x="568" y="1368"/>
                  </a:lnTo>
                  <a:lnTo>
                    <a:pt x="1202" y="601"/>
                  </a:lnTo>
                  <a:close/>
                  <a:moveTo>
                    <a:pt x="1235" y="0"/>
                  </a:moveTo>
                  <a:lnTo>
                    <a:pt x="67" y="1434"/>
                  </a:lnTo>
                  <a:cubicBezTo>
                    <a:pt x="1" y="1535"/>
                    <a:pt x="34" y="1635"/>
                    <a:pt x="101" y="1701"/>
                  </a:cubicBezTo>
                  <a:cubicBezTo>
                    <a:pt x="134" y="1701"/>
                    <a:pt x="168" y="1735"/>
                    <a:pt x="201" y="1735"/>
                  </a:cubicBezTo>
                  <a:lnTo>
                    <a:pt x="1202" y="1735"/>
                  </a:lnTo>
                  <a:lnTo>
                    <a:pt x="1202" y="1968"/>
                  </a:lnTo>
                  <a:cubicBezTo>
                    <a:pt x="1202" y="2085"/>
                    <a:pt x="1285" y="2143"/>
                    <a:pt x="1368" y="2143"/>
                  </a:cubicBezTo>
                  <a:cubicBezTo>
                    <a:pt x="1452" y="2143"/>
                    <a:pt x="1535" y="2085"/>
                    <a:pt x="1535" y="1968"/>
                  </a:cubicBezTo>
                  <a:lnTo>
                    <a:pt x="1535" y="1735"/>
                  </a:lnTo>
                  <a:lnTo>
                    <a:pt x="1569" y="1735"/>
                  </a:lnTo>
                  <a:cubicBezTo>
                    <a:pt x="1669" y="1735"/>
                    <a:pt x="1769" y="1668"/>
                    <a:pt x="1769" y="1568"/>
                  </a:cubicBezTo>
                  <a:cubicBezTo>
                    <a:pt x="1890" y="1398"/>
                    <a:pt x="1729" y="1211"/>
                    <a:pt x="1568" y="1211"/>
                  </a:cubicBezTo>
                  <a:cubicBezTo>
                    <a:pt x="1508" y="1211"/>
                    <a:pt x="1447" y="1237"/>
                    <a:pt x="1402" y="1301"/>
                  </a:cubicBezTo>
                  <a:lnTo>
                    <a:pt x="1368" y="1301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739;p45"/>
            <p:cNvSpPr/>
            <p:nvPr/>
          </p:nvSpPr>
          <p:spPr>
            <a:xfrm>
              <a:off x="3946325" y="1883125"/>
              <a:ext cx="47550" cy="54775"/>
            </a:xfrm>
            <a:custGeom>
              <a:avLst/>
              <a:gdLst/>
              <a:ahLst/>
              <a:cxnLst/>
              <a:rect l="l" t="t" r="r" b="b"/>
              <a:pathLst>
                <a:path w="1902" h="2191" extrusionOk="0">
                  <a:moveTo>
                    <a:pt x="1655" y="1"/>
                  </a:moveTo>
                  <a:cubicBezTo>
                    <a:pt x="1617" y="1"/>
                    <a:pt x="1593" y="32"/>
                    <a:pt x="1568" y="80"/>
                  </a:cubicBezTo>
                  <a:lnTo>
                    <a:pt x="934" y="948"/>
                  </a:lnTo>
                  <a:lnTo>
                    <a:pt x="301" y="80"/>
                  </a:lnTo>
                  <a:cubicBezTo>
                    <a:pt x="267" y="14"/>
                    <a:pt x="234" y="14"/>
                    <a:pt x="167" y="14"/>
                  </a:cubicBezTo>
                  <a:cubicBezTo>
                    <a:pt x="67" y="14"/>
                    <a:pt x="0" y="80"/>
                    <a:pt x="0" y="181"/>
                  </a:cubicBezTo>
                  <a:lnTo>
                    <a:pt x="0" y="2015"/>
                  </a:lnTo>
                  <a:cubicBezTo>
                    <a:pt x="0" y="2132"/>
                    <a:pt x="92" y="2190"/>
                    <a:pt x="184" y="2190"/>
                  </a:cubicBezTo>
                  <a:cubicBezTo>
                    <a:pt x="276" y="2190"/>
                    <a:pt x="367" y="2132"/>
                    <a:pt x="367" y="2015"/>
                  </a:cubicBezTo>
                  <a:lnTo>
                    <a:pt x="367" y="714"/>
                  </a:lnTo>
                  <a:lnTo>
                    <a:pt x="801" y="1348"/>
                  </a:lnTo>
                  <a:cubicBezTo>
                    <a:pt x="834" y="1381"/>
                    <a:pt x="901" y="1415"/>
                    <a:pt x="934" y="1415"/>
                  </a:cubicBezTo>
                  <a:cubicBezTo>
                    <a:pt x="1001" y="1415"/>
                    <a:pt x="1068" y="1381"/>
                    <a:pt x="1101" y="1348"/>
                  </a:cubicBezTo>
                  <a:lnTo>
                    <a:pt x="1535" y="681"/>
                  </a:lnTo>
                  <a:lnTo>
                    <a:pt x="1535" y="2015"/>
                  </a:lnTo>
                  <a:cubicBezTo>
                    <a:pt x="1535" y="2115"/>
                    <a:pt x="1602" y="2182"/>
                    <a:pt x="1702" y="2182"/>
                  </a:cubicBezTo>
                  <a:cubicBezTo>
                    <a:pt x="1802" y="2182"/>
                    <a:pt x="1868" y="2115"/>
                    <a:pt x="1902" y="2015"/>
                  </a:cubicBezTo>
                  <a:lnTo>
                    <a:pt x="1902" y="147"/>
                  </a:lnTo>
                  <a:cubicBezTo>
                    <a:pt x="1868" y="80"/>
                    <a:pt x="1802" y="14"/>
                    <a:pt x="1702" y="14"/>
                  </a:cubicBezTo>
                  <a:cubicBezTo>
                    <a:pt x="1684" y="5"/>
                    <a:pt x="1668" y="1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740;p45"/>
            <p:cNvSpPr/>
            <p:nvPr/>
          </p:nvSpPr>
          <p:spPr>
            <a:xfrm>
              <a:off x="4007200" y="1898475"/>
              <a:ext cx="37550" cy="39200"/>
            </a:xfrm>
            <a:custGeom>
              <a:avLst/>
              <a:gdLst/>
              <a:ahLst/>
              <a:cxnLst/>
              <a:rect l="l" t="t" r="r" b="b"/>
              <a:pathLst>
                <a:path w="1502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35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35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34" y="1234"/>
                    <a:pt x="534" y="1201"/>
                    <a:pt x="467" y="1101"/>
                  </a:cubicBezTo>
                  <a:cubicBezTo>
                    <a:pt x="367" y="1034"/>
                    <a:pt x="334" y="901"/>
                    <a:pt x="334" y="801"/>
                  </a:cubicBezTo>
                  <a:cubicBezTo>
                    <a:pt x="334" y="667"/>
                    <a:pt x="367" y="567"/>
                    <a:pt x="467" y="467"/>
                  </a:cubicBezTo>
                  <a:cubicBezTo>
                    <a:pt x="534" y="367"/>
                    <a:pt x="634" y="334"/>
                    <a:pt x="768" y="334"/>
                  </a:cubicBezTo>
                  <a:close/>
                  <a:moveTo>
                    <a:pt x="768" y="0"/>
                  </a:moveTo>
                  <a:cubicBezTo>
                    <a:pt x="568" y="0"/>
                    <a:pt x="367" y="100"/>
                    <a:pt x="234" y="234"/>
                  </a:cubicBezTo>
                  <a:cubicBezTo>
                    <a:pt x="67" y="400"/>
                    <a:pt x="0" y="567"/>
                    <a:pt x="0" y="801"/>
                  </a:cubicBezTo>
                  <a:cubicBezTo>
                    <a:pt x="0" y="1001"/>
                    <a:pt x="101" y="1201"/>
                    <a:pt x="234" y="1334"/>
                  </a:cubicBezTo>
                  <a:cubicBezTo>
                    <a:pt x="367" y="1501"/>
                    <a:pt x="568" y="1568"/>
                    <a:pt x="768" y="1568"/>
                  </a:cubicBezTo>
                  <a:cubicBezTo>
                    <a:pt x="901" y="1568"/>
                    <a:pt x="1068" y="1535"/>
                    <a:pt x="1168" y="1435"/>
                  </a:cubicBezTo>
                  <a:cubicBezTo>
                    <a:pt x="1201" y="1501"/>
                    <a:pt x="1268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ubicBezTo>
                    <a:pt x="1268" y="0"/>
                    <a:pt x="1201" y="67"/>
                    <a:pt x="1168" y="134"/>
                  </a:cubicBezTo>
                  <a:cubicBezTo>
                    <a:pt x="1035" y="34"/>
                    <a:pt x="901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741;p45"/>
            <p:cNvSpPr/>
            <p:nvPr/>
          </p:nvSpPr>
          <p:spPr>
            <a:xfrm>
              <a:off x="4059325" y="1898475"/>
              <a:ext cx="32950" cy="52550"/>
            </a:xfrm>
            <a:custGeom>
              <a:avLst/>
              <a:gdLst/>
              <a:ahLst/>
              <a:cxnLst/>
              <a:rect l="l" t="t" r="r" b="b"/>
              <a:pathLst>
                <a:path w="1318" h="2102" extrusionOk="0">
                  <a:moveTo>
                    <a:pt x="1151" y="0"/>
                  </a:moveTo>
                  <a:cubicBezTo>
                    <a:pt x="1051" y="0"/>
                    <a:pt x="984" y="67"/>
                    <a:pt x="984" y="167"/>
                  </a:cubicBezTo>
                  <a:lnTo>
                    <a:pt x="984" y="901"/>
                  </a:lnTo>
                  <a:cubicBezTo>
                    <a:pt x="984" y="1118"/>
                    <a:pt x="826" y="1226"/>
                    <a:pt x="667" y="1226"/>
                  </a:cubicBezTo>
                  <a:cubicBezTo>
                    <a:pt x="509" y="1226"/>
                    <a:pt x="351" y="1118"/>
                    <a:pt x="351" y="901"/>
                  </a:cubicBezTo>
                  <a:lnTo>
                    <a:pt x="351" y="167"/>
                  </a:lnTo>
                  <a:cubicBezTo>
                    <a:pt x="351" y="67"/>
                    <a:pt x="259" y="17"/>
                    <a:pt x="171" y="17"/>
                  </a:cubicBezTo>
                  <a:cubicBezTo>
                    <a:pt x="84" y="17"/>
                    <a:pt x="0" y="67"/>
                    <a:pt x="17" y="167"/>
                  </a:cubicBezTo>
                  <a:lnTo>
                    <a:pt x="17" y="901"/>
                  </a:lnTo>
                  <a:cubicBezTo>
                    <a:pt x="17" y="1268"/>
                    <a:pt x="284" y="1568"/>
                    <a:pt x="651" y="1568"/>
                  </a:cubicBezTo>
                  <a:cubicBezTo>
                    <a:pt x="751" y="1568"/>
                    <a:pt x="851" y="1535"/>
                    <a:pt x="951" y="1501"/>
                  </a:cubicBezTo>
                  <a:lnTo>
                    <a:pt x="951" y="1501"/>
                  </a:lnTo>
                  <a:cubicBezTo>
                    <a:pt x="918" y="1668"/>
                    <a:pt x="751" y="1768"/>
                    <a:pt x="584" y="1768"/>
                  </a:cubicBezTo>
                  <a:cubicBezTo>
                    <a:pt x="517" y="1768"/>
                    <a:pt x="451" y="1768"/>
                    <a:pt x="384" y="1735"/>
                  </a:cubicBezTo>
                  <a:cubicBezTo>
                    <a:pt x="366" y="1726"/>
                    <a:pt x="346" y="1722"/>
                    <a:pt x="324" y="1722"/>
                  </a:cubicBezTo>
                  <a:cubicBezTo>
                    <a:pt x="266" y="1722"/>
                    <a:pt x="199" y="1753"/>
                    <a:pt x="150" y="1802"/>
                  </a:cubicBezTo>
                  <a:cubicBezTo>
                    <a:pt x="117" y="1902"/>
                    <a:pt x="150" y="2002"/>
                    <a:pt x="250" y="2035"/>
                  </a:cubicBezTo>
                  <a:cubicBezTo>
                    <a:pt x="351" y="2068"/>
                    <a:pt x="451" y="2102"/>
                    <a:pt x="551" y="2102"/>
                  </a:cubicBezTo>
                  <a:cubicBezTo>
                    <a:pt x="984" y="2102"/>
                    <a:pt x="1318" y="1768"/>
                    <a:pt x="1318" y="1368"/>
                  </a:cubicBezTo>
                  <a:lnTo>
                    <a:pt x="1318" y="167"/>
                  </a:lnTo>
                  <a:cubicBezTo>
                    <a:pt x="1318" y="67"/>
                    <a:pt x="1251" y="0"/>
                    <a:pt x="1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742;p45"/>
            <p:cNvSpPr/>
            <p:nvPr/>
          </p:nvSpPr>
          <p:spPr>
            <a:xfrm>
              <a:off x="2531975" y="794350"/>
              <a:ext cx="483700" cy="361100"/>
            </a:xfrm>
            <a:custGeom>
              <a:avLst/>
              <a:gdLst/>
              <a:ahLst/>
              <a:cxnLst/>
              <a:rect l="l" t="t" r="r" b="b"/>
              <a:pathLst>
                <a:path w="19348" h="14444" extrusionOk="0">
                  <a:moveTo>
                    <a:pt x="1" y="0"/>
                  </a:moveTo>
                  <a:lnTo>
                    <a:pt x="1" y="14444"/>
                  </a:lnTo>
                  <a:lnTo>
                    <a:pt x="19348" y="14444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743;p45"/>
            <p:cNvSpPr/>
            <p:nvPr/>
          </p:nvSpPr>
          <p:spPr>
            <a:xfrm>
              <a:off x="2681250" y="1147494"/>
              <a:ext cx="184325" cy="100100"/>
            </a:xfrm>
            <a:custGeom>
              <a:avLst/>
              <a:gdLst/>
              <a:ahLst/>
              <a:cxnLst/>
              <a:rect l="l" t="t" r="r" b="b"/>
              <a:pathLst>
                <a:path w="7373" h="4004" extrusionOk="0">
                  <a:moveTo>
                    <a:pt x="1" y="1"/>
                  </a:moveTo>
                  <a:lnTo>
                    <a:pt x="3703" y="4004"/>
                  </a:lnTo>
                  <a:lnTo>
                    <a:pt x="73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744;p45"/>
            <p:cNvSpPr/>
            <p:nvPr/>
          </p:nvSpPr>
          <p:spPr>
            <a:xfrm>
              <a:off x="2647050" y="869600"/>
              <a:ext cx="253550" cy="210800"/>
            </a:xfrm>
            <a:custGeom>
              <a:avLst/>
              <a:gdLst/>
              <a:ahLst/>
              <a:cxnLst/>
              <a:rect l="l" t="t" r="r" b="b"/>
              <a:pathLst>
                <a:path w="10142" h="8432" extrusionOk="0">
                  <a:moveTo>
                    <a:pt x="7611" y="0"/>
                  </a:moveTo>
                  <a:cubicBezTo>
                    <a:pt x="5918" y="0"/>
                    <a:pt x="5071" y="2594"/>
                    <a:pt x="5071" y="2594"/>
                  </a:cubicBezTo>
                  <a:cubicBezTo>
                    <a:pt x="5071" y="2594"/>
                    <a:pt x="4218" y="8"/>
                    <a:pt x="2487" y="8"/>
                  </a:cubicBezTo>
                  <a:cubicBezTo>
                    <a:pt x="2312" y="8"/>
                    <a:pt x="2129" y="34"/>
                    <a:pt x="1936" y="92"/>
                  </a:cubicBezTo>
                  <a:cubicBezTo>
                    <a:pt x="68" y="693"/>
                    <a:pt x="1" y="3428"/>
                    <a:pt x="1302" y="5196"/>
                  </a:cubicBezTo>
                  <a:cubicBezTo>
                    <a:pt x="2303" y="6530"/>
                    <a:pt x="3604" y="7631"/>
                    <a:pt x="5071" y="8432"/>
                  </a:cubicBezTo>
                  <a:cubicBezTo>
                    <a:pt x="6539" y="7631"/>
                    <a:pt x="7807" y="6530"/>
                    <a:pt x="8807" y="5196"/>
                  </a:cubicBezTo>
                  <a:cubicBezTo>
                    <a:pt x="10142" y="3428"/>
                    <a:pt x="10075" y="693"/>
                    <a:pt x="8173" y="92"/>
                  </a:cubicBezTo>
                  <a:cubicBezTo>
                    <a:pt x="7976" y="29"/>
                    <a:pt x="7789" y="0"/>
                    <a:pt x="7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745;p45"/>
            <p:cNvSpPr/>
            <p:nvPr/>
          </p:nvSpPr>
          <p:spPr>
            <a:xfrm>
              <a:off x="4470025" y="1720850"/>
              <a:ext cx="482875" cy="361100"/>
            </a:xfrm>
            <a:custGeom>
              <a:avLst/>
              <a:gdLst/>
              <a:ahLst/>
              <a:cxnLst/>
              <a:rect l="l" t="t" r="r" b="b"/>
              <a:pathLst>
                <a:path w="19315" h="14444" extrusionOk="0">
                  <a:moveTo>
                    <a:pt x="1" y="0"/>
                  </a:moveTo>
                  <a:lnTo>
                    <a:pt x="1" y="14444"/>
                  </a:lnTo>
                  <a:lnTo>
                    <a:pt x="19314" y="14444"/>
                  </a:lnTo>
                  <a:lnTo>
                    <a:pt x="19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746;p45"/>
            <p:cNvSpPr/>
            <p:nvPr/>
          </p:nvSpPr>
          <p:spPr>
            <a:xfrm>
              <a:off x="4619300" y="2066059"/>
              <a:ext cx="184325" cy="100100"/>
            </a:xfrm>
            <a:custGeom>
              <a:avLst/>
              <a:gdLst/>
              <a:ahLst/>
              <a:cxnLst/>
              <a:rect l="l" t="t" r="r" b="b"/>
              <a:pathLst>
                <a:path w="7373" h="4004" extrusionOk="0">
                  <a:moveTo>
                    <a:pt x="1" y="1"/>
                  </a:moveTo>
                  <a:lnTo>
                    <a:pt x="3670" y="4004"/>
                  </a:lnTo>
                  <a:lnTo>
                    <a:pt x="73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747;p45"/>
            <p:cNvSpPr/>
            <p:nvPr/>
          </p:nvSpPr>
          <p:spPr>
            <a:xfrm>
              <a:off x="4645150" y="1796725"/>
              <a:ext cx="115950" cy="99100"/>
            </a:xfrm>
            <a:custGeom>
              <a:avLst/>
              <a:gdLst/>
              <a:ahLst/>
              <a:cxnLst/>
              <a:rect l="l" t="t" r="r" b="b"/>
              <a:pathLst>
                <a:path w="4638" h="3964" extrusionOk="0">
                  <a:moveTo>
                    <a:pt x="2636" y="1"/>
                  </a:moveTo>
                  <a:cubicBezTo>
                    <a:pt x="868" y="1"/>
                    <a:pt x="1" y="2135"/>
                    <a:pt x="1235" y="3370"/>
                  </a:cubicBezTo>
                  <a:cubicBezTo>
                    <a:pt x="1645" y="3780"/>
                    <a:pt x="2147" y="3963"/>
                    <a:pt x="2637" y="3963"/>
                  </a:cubicBezTo>
                  <a:cubicBezTo>
                    <a:pt x="3661" y="3963"/>
                    <a:pt x="4637" y="3164"/>
                    <a:pt x="4637" y="1969"/>
                  </a:cubicBezTo>
                  <a:cubicBezTo>
                    <a:pt x="4637" y="868"/>
                    <a:pt x="3737" y="1"/>
                    <a:pt x="2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748;p45"/>
            <p:cNvSpPr/>
            <p:nvPr/>
          </p:nvSpPr>
          <p:spPr>
            <a:xfrm>
              <a:off x="4607625" y="1910150"/>
              <a:ext cx="208500" cy="95925"/>
            </a:xfrm>
            <a:custGeom>
              <a:avLst/>
              <a:gdLst/>
              <a:ahLst/>
              <a:cxnLst/>
              <a:rect l="l" t="t" r="r" b="b"/>
              <a:pathLst>
                <a:path w="8340" h="3837" extrusionOk="0">
                  <a:moveTo>
                    <a:pt x="4170" y="0"/>
                  </a:moveTo>
                  <a:cubicBezTo>
                    <a:pt x="2102" y="0"/>
                    <a:pt x="1035" y="667"/>
                    <a:pt x="634" y="1268"/>
                  </a:cubicBezTo>
                  <a:cubicBezTo>
                    <a:pt x="201" y="1868"/>
                    <a:pt x="1" y="3836"/>
                    <a:pt x="1" y="3836"/>
                  </a:cubicBezTo>
                  <a:lnTo>
                    <a:pt x="8340" y="3836"/>
                  </a:lnTo>
                  <a:cubicBezTo>
                    <a:pt x="8340" y="3836"/>
                    <a:pt x="8106" y="1835"/>
                    <a:pt x="7706" y="1268"/>
                  </a:cubicBezTo>
                  <a:cubicBezTo>
                    <a:pt x="7306" y="667"/>
                    <a:pt x="6205" y="0"/>
                    <a:pt x="4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749;p45"/>
            <p:cNvSpPr/>
            <p:nvPr/>
          </p:nvSpPr>
          <p:spPr>
            <a:xfrm>
              <a:off x="2256775" y="2257900"/>
              <a:ext cx="694700" cy="2259125"/>
            </a:xfrm>
            <a:custGeom>
              <a:avLst/>
              <a:gdLst/>
              <a:ahLst/>
              <a:cxnLst/>
              <a:rect l="l" t="t" r="r" b="b"/>
              <a:pathLst>
                <a:path w="27788" h="90365" extrusionOk="0">
                  <a:moveTo>
                    <a:pt x="1" y="0"/>
                  </a:moveTo>
                  <a:cubicBezTo>
                    <a:pt x="1" y="0"/>
                    <a:pt x="9041" y="45499"/>
                    <a:pt x="9708" y="48902"/>
                  </a:cubicBezTo>
                  <a:cubicBezTo>
                    <a:pt x="9841" y="49636"/>
                    <a:pt x="9307" y="90365"/>
                    <a:pt x="9307" y="90365"/>
                  </a:cubicBezTo>
                  <a:lnTo>
                    <a:pt x="26153" y="90365"/>
                  </a:lnTo>
                  <a:cubicBezTo>
                    <a:pt x="26153" y="90365"/>
                    <a:pt x="27787" y="54773"/>
                    <a:pt x="26987" y="48068"/>
                  </a:cubicBezTo>
                  <a:cubicBezTo>
                    <a:pt x="26186" y="41330"/>
                    <a:pt x="15912" y="0"/>
                    <a:pt x="15912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750;p45"/>
            <p:cNvSpPr/>
            <p:nvPr/>
          </p:nvSpPr>
          <p:spPr>
            <a:xfrm>
              <a:off x="2256775" y="2257900"/>
              <a:ext cx="540425" cy="622950"/>
            </a:xfrm>
            <a:custGeom>
              <a:avLst/>
              <a:gdLst/>
              <a:ahLst/>
              <a:cxnLst/>
              <a:rect l="l" t="t" r="r" b="b"/>
              <a:pathLst>
                <a:path w="21617" h="24918" extrusionOk="0">
                  <a:moveTo>
                    <a:pt x="1" y="0"/>
                  </a:moveTo>
                  <a:lnTo>
                    <a:pt x="3703" y="24918"/>
                  </a:lnTo>
                  <a:lnTo>
                    <a:pt x="21616" y="22750"/>
                  </a:lnTo>
                  <a:lnTo>
                    <a:pt x="15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751;p45"/>
            <p:cNvSpPr/>
            <p:nvPr/>
          </p:nvSpPr>
          <p:spPr>
            <a:xfrm>
              <a:off x="2363525" y="2751450"/>
              <a:ext cx="375275" cy="46850"/>
            </a:xfrm>
            <a:custGeom>
              <a:avLst/>
              <a:gdLst/>
              <a:ahLst/>
              <a:cxnLst/>
              <a:rect l="l" t="t" r="r" b="b"/>
              <a:pathLst>
                <a:path w="15011" h="1874" extrusionOk="0">
                  <a:moveTo>
                    <a:pt x="14964" y="0"/>
                  </a:moveTo>
                  <a:cubicBezTo>
                    <a:pt x="14959" y="0"/>
                    <a:pt x="14952" y="2"/>
                    <a:pt x="14945" y="6"/>
                  </a:cubicBezTo>
                  <a:cubicBezTo>
                    <a:pt x="13844" y="39"/>
                    <a:pt x="12743" y="172"/>
                    <a:pt x="11642" y="272"/>
                  </a:cubicBezTo>
                  <a:cubicBezTo>
                    <a:pt x="9741" y="473"/>
                    <a:pt x="7839" y="673"/>
                    <a:pt x="5905" y="906"/>
                  </a:cubicBezTo>
                  <a:cubicBezTo>
                    <a:pt x="3970" y="1106"/>
                    <a:pt x="2002" y="1340"/>
                    <a:pt x="101" y="1740"/>
                  </a:cubicBezTo>
                  <a:cubicBezTo>
                    <a:pt x="1" y="1740"/>
                    <a:pt x="1" y="1874"/>
                    <a:pt x="101" y="1874"/>
                  </a:cubicBezTo>
                  <a:cubicBezTo>
                    <a:pt x="1201" y="1840"/>
                    <a:pt x="2302" y="1740"/>
                    <a:pt x="3403" y="1640"/>
                  </a:cubicBezTo>
                  <a:cubicBezTo>
                    <a:pt x="5338" y="1407"/>
                    <a:pt x="7239" y="1173"/>
                    <a:pt x="9174" y="940"/>
                  </a:cubicBezTo>
                  <a:cubicBezTo>
                    <a:pt x="11108" y="673"/>
                    <a:pt x="13043" y="473"/>
                    <a:pt x="14945" y="106"/>
                  </a:cubicBezTo>
                  <a:cubicBezTo>
                    <a:pt x="15004" y="106"/>
                    <a:pt x="15010" y="0"/>
                    <a:pt x="14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752;p45"/>
            <p:cNvSpPr/>
            <p:nvPr/>
          </p:nvSpPr>
          <p:spPr>
            <a:xfrm>
              <a:off x="2316300" y="2293675"/>
              <a:ext cx="120625" cy="462725"/>
            </a:xfrm>
            <a:custGeom>
              <a:avLst/>
              <a:gdLst/>
              <a:ahLst/>
              <a:cxnLst/>
              <a:rect l="l" t="t" r="r" b="b"/>
              <a:pathLst>
                <a:path w="4825" h="18509" extrusionOk="0">
                  <a:moveTo>
                    <a:pt x="57" y="1"/>
                  </a:moveTo>
                  <a:cubicBezTo>
                    <a:pt x="31" y="1"/>
                    <a:pt x="1" y="29"/>
                    <a:pt x="22" y="70"/>
                  </a:cubicBezTo>
                  <a:cubicBezTo>
                    <a:pt x="322" y="1438"/>
                    <a:pt x="655" y="2806"/>
                    <a:pt x="989" y="4173"/>
                  </a:cubicBezTo>
                  <a:cubicBezTo>
                    <a:pt x="1589" y="6575"/>
                    <a:pt x="2190" y="8977"/>
                    <a:pt x="2824" y="11345"/>
                  </a:cubicBezTo>
                  <a:cubicBezTo>
                    <a:pt x="3124" y="12546"/>
                    <a:pt x="3424" y="13747"/>
                    <a:pt x="3758" y="14948"/>
                  </a:cubicBezTo>
                  <a:cubicBezTo>
                    <a:pt x="4024" y="16148"/>
                    <a:pt x="4358" y="17316"/>
                    <a:pt x="4792" y="18483"/>
                  </a:cubicBezTo>
                  <a:cubicBezTo>
                    <a:pt x="4792" y="18500"/>
                    <a:pt x="4800" y="18508"/>
                    <a:pt x="4808" y="18508"/>
                  </a:cubicBezTo>
                  <a:cubicBezTo>
                    <a:pt x="4817" y="18508"/>
                    <a:pt x="4825" y="18500"/>
                    <a:pt x="4825" y="18483"/>
                  </a:cubicBezTo>
                  <a:cubicBezTo>
                    <a:pt x="4725" y="17783"/>
                    <a:pt x="4591" y="17082"/>
                    <a:pt x="4391" y="16415"/>
                  </a:cubicBezTo>
                  <a:cubicBezTo>
                    <a:pt x="4225" y="15748"/>
                    <a:pt x="4058" y="15048"/>
                    <a:pt x="3891" y="14380"/>
                  </a:cubicBezTo>
                  <a:cubicBezTo>
                    <a:pt x="2690" y="9577"/>
                    <a:pt x="1423" y="4807"/>
                    <a:pt x="88" y="37"/>
                  </a:cubicBezTo>
                  <a:cubicBezTo>
                    <a:pt x="88" y="11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753;p45"/>
            <p:cNvSpPr/>
            <p:nvPr/>
          </p:nvSpPr>
          <p:spPr>
            <a:xfrm>
              <a:off x="2487775" y="4240150"/>
              <a:ext cx="757250" cy="666475"/>
            </a:xfrm>
            <a:custGeom>
              <a:avLst/>
              <a:gdLst/>
              <a:ahLst/>
              <a:cxnLst/>
              <a:rect l="l" t="t" r="r" b="b"/>
              <a:pathLst>
                <a:path w="30290" h="26659" extrusionOk="0">
                  <a:moveTo>
                    <a:pt x="101" y="0"/>
                  </a:moveTo>
                  <a:cubicBezTo>
                    <a:pt x="101" y="0"/>
                    <a:pt x="1" y="4870"/>
                    <a:pt x="34" y="10408"/>
                  </a:cubicBezTo>
                  <a:cubicBezTo>
                    <a:pt x="67" y="11642"/>
                    <a:pt x="101" y="12910"/>
                    <a:pt x="101" y="14177"/>
                  </a:cubicBezTo>
                  <a:cubicBezTo>
                    <a:pt x="101" y="15245"/>
                    <a:pt x="134" y="16279"/>
                    <a:pt x="168" y="17279"/>
                  </a:cubicBezTo>
                  <a:cubicBezTo>
                    <a:pt x="268" y="21949"/>
                    <a:pt x="501" y="25819"/>
                    <a:pt x="868" y="26086"/>
                  </a:cubicBezTo>
                  <a:cubicBezTo>
                    <a:pt x="1518" y="26484"/>
                    <a:pt x="12236" y="26658"/>
                    <a:pt x="20341" y="26658"/>
                  </a:cubicBezTo>
                  <a:cubicBezTo>
                    <a:pt x="25131" y="26658"/>
                    <a:pt x="29008" y="26597"/>
                    <a:pt x="29355" y="26486"/>
                  </a:cubicBezTo>
                  <a:cubicBezTo>
                    <a:pt x="30289" y="26186"/>
                    <a:pt x="29488" y="23484"/>
                    <a:pt x="28454" y="22683"/>
                  </a:cubicBezTo>
                  <a:cubicBezTo>
                    <a:pt x="27420" y="21883"/>
                    <a:pt x="17280" y="17279"/>
                    <a:pt x="17280" y="17279"/>
                  </a:cubicBezTo>
                  <a:lnTo>
                    <a:pt x="17380" y="14177"/>
                  </a:lnTo>
                  <a:lnTo>
                    <a:pt x="17380" y="10408"/>
                  </a:lnTo>
                  <a:lnTo>
                    <a:pt x="17380" y="0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754;p45"/>
            <p:cNvSpPr/>
            <p:nvPr/>
          </p:nvSpPr>
          <p:spPr>
            <a:xfrm>
              <a:off x="2488625" y="4500325"/>
              <a:ext cx="756400" cy="406300"/>
            </a:xfrm>
            <a:custGeom>
              <a:avLst/>
              <a:gdLst/>
              <a:ahLst/>
              <a:cxnLst/>
              <a:rect l="l" t="t" r="r" b="b"/>
              <a:pathLst>
                <a:path w="30256" h="16252" extrusionOk="0">
                  <a:moveTo>
                    <a:pt x="0" y="1"/>
                  </a:moveTo>
                  <a:cubicBezTo>
                    <a:pt x="33" y="1235"/>
                    <a:pt x="67" y="2503"/>
                    <a:pt x="67" y="3770"/>
                  </a:cubicBezTo>
                  <a:cubicBezTo>
                    <a:pt x="67" y="4838"/>
                    <a:pt x="100" y="5872"/>
                    <a:pt x="134" y="6872"/>
                  </a:cubicBezTo>
                  <a:cubicBezTo>
                    <a:pt x="234" y="11542"/>
                    <a:pt x="467" y="15412"/>
                    <a:pt x="834" y="15679"/>
                  </a:cubicBezTo>
                  <a:cubicBezTo>
                    <a:pt x="1484" y="16077"/>
                    <a:pt x="12202" y="16251"/>
                    <a:pt x="20307" y="16251"/>
                  </a:cubicBezTo>
                  <a:cubicBezTo>
                    <a:pt x="25097" y="16251"/>
                    <a:pt x="28974" y="16190"/>
                    <a:pt x="29321" y="16079"/>
                  </a:cubicBezTo>
                  <a:cubicBezTo>
                    <a:pt x="30255" y="15779"/>
                    <a:pt x="29454" y="13077"/>
                    <a:pt x="28420" y="12276"/>
                  </a:cubicBezTo>
                  <a:cubicBezTo>
                    <a:pt x="27386" y="11476"/>
                    <a:pt x="17246" y="6872"/>
                    <a:pt x="17246" y="6872"/>
                  </a:cubicBezTo>
                  <a:lnTo>
                    <a:pt x="17346" y="3770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755;p45"/>
            <p:cNvSpPr/>
            <p:nvPr/>
          </p:nvSpPr>
          <p:spPr>
            <a:xfrm>
              <a:off x="2487775" y="4593725"/>
              <a:ext cx="759750" cy="313750"/>
            </a:xfrm>
            <a:custGeom>
              <a:avLst/>
              <a:gdLst/>
              <a:ahLst/>
              <a:cxnLst/>
              <a:rect l="l" t="t" r="r" b="b"/>
              <a:pathLst>
                <a:path w="30390" h="12550" extrusionOk="0">
                  <a:moveTo>
                    <a:pt x="1" y="1"/>
                  </a:moveTo>
                  <a:cubicBezTo>
                    <a:pt x="101" y="6005"/>
                    <a:pt x="334" y="11676"/>
                    <a:pt x="801" y="11976"/>
                  </a:cubicBezTo>
                  <a:cubicBezTo>
                    <a:pt x="1001" y="12109"/>
                    <a:pt x="2302" y="12209"/>
                    <a:pt x="4237" y="12310"/>
                  </a:cubicBezTo>
                  <a:cubicBezTo>
                    <a:pt x="5638" y="12343"/>
                    <a:pt x="7406" y="12410"/>
                    <a:pt x="9307" y="12443"/>
                  </a:cubicBezTo>
                  <a:cubicBezTo>
                    <a:pt x="12869" y="12515"/>
                    <a:pt x="17003" y="12550"/>
                    <a:pt x="20599" y="12550"/>
                  </a:cubicBezTo>
                  <a:cubicBezTo>
                    <a:pt x="25322" y="12550"/>
                    <a:pt x="29114" y="12490"/>
                    <a:pt x="29455" y="12376"/>
                  </a:cubicBezTo>
                  <a:cubicBezTo>
                    <a:pt x="30389" y="12076"/>
                    <a:pt x="29589" y="9374"/>
                    <a:pt x="28554" y="8540"/>
                  </a:cubicBezTo>
                  <a:cubicBezTo>
                    <a:pt x="27487" y="7706"/>
                    <a:pt x="17280" y="3136"/>
                    <a:pt x="17280" y="3136"/>
                  </a:cubicBezTo>
                  <a:lnTo>
                    <a:pt x="173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756;p45"/>
            <p:cNvSpPr/>
            <p:nvPr/>
          </p:nvSpPr>
          <p:spPr>
            <a:xfrm>
              <a:off x="2539475" y="4874100"/>
              <a:ext cx="677175" cy="7600"/>
            </a:xfrm>
            <a:custGeom>
              <a:avLst/>
              <a:gdLst/>
              <a:ahLst/>
              <a:cxnLst/>
              <a:rect l="l" t="t" r="r" b="b"/>
              <a:pathLst>
                <a:path w="27087" h="304" extrusionOk="0">
                  <a:moveTo>
                    <a:pt x="11862" y="1"/>
                  </a:moveTo>
                  <a:cubicBezTo>
                    <a:pt x="6813" y="1"/>
                    <a:pt x="2037" y="37"/>
                    <a:pt x="34" y="127"/>
                  </a:cubicBezTo>
                  <a:cubicBezTo>
                    <a:pt x="1" y="127"/>
                    <a:pt x="1" y="161"/>
                    <a:pt x="34" y="161"/>
                  </a:cubicBezTo>
                  <a:cubicBezTo>
                    <a:pt x="2041" y="266"/>
                    <a:pt x="6831" y="304"/>
                    <a:pt x="11890" y="304"/>
                  </a:cubicBezTo>
                  <a:cubicBezTo>
                    <a:pt x="18017" y="304"/>
                    <a:pt x="24539" y="249"/>
                    <a:pt x="26987" y="194"/>
                  </a:cubicBezTo>
                  <a:cubicBezTo>
                    <a:pt x="27087" y="161"/>
                    <a:pt x="27087" y="127"/>
                    <a:pt x="26987" y="127"/>
                  </a:cubicBezTo>
                  <a:cubicBezTo>
                    <a:pt x="24535" y="54"/>
                    <a:pt x="17997" y="1"/>
                    <a:pt x="11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757;p45"/>
            <p:cNvSpPr/>
            <p:nvPr/>
          </p:nvSpPr>
          <p:spPr>
            <a:xfrm>
              <a:off x="2803125" y="4644500"/>
              <a:ext cx="135825" cy="35325"/>
            </a:xfrm>
            <a:custGeom>
              <a:avLst/>
              <a:gdLst/>
              <a:ahLst/>
              <a:cxnLst/>
              <a:rect l="l" t="t" r="r" b="b"/>
              <a:pathLst>
                <a:path w="5433" h="1413" extrusionOk="0">
                  <a:moveTo>
                    <a:pt x="3837" y="1"/>
                  </a:moveTo>
                  <a:cubicBezTo>
                    <a:pt x="2453" y="1"/>
                    <a:pt x="1034" y="374"/>
                    <a:pt x="29" y="1305"/>
                  </a:cubicBezTo>
                  <a:cubicBezTo>
                    <a:pt x="0" y="1334"/>
                    <a:pt x="21" y="1412"/>
                    <a:pt x="91" y="1412"/>
                  </a:cubicBezTo>
                  <a:cubicBezTo>
                    <a:pt x="103" y="1412"/>
                    <a:pt x="115" y="1410"/>
                    <a:pt x="129" y="1406"/>
                  </a:cubicBezTo>
                  <a:cubicBezTo>
                    <a:pt x="1797" y="872"/>
                    <a:pt x="3532" y="505"/>
                    <a:pt x="5300" y="338"/>
                  </a:cubicBezTo>
                  <a:cubicBezTo>
                    <a:pt x="5400" y="338"/>
                    <a:pt x="5433" y="138"/>
                    <a:pt x="5300" y="138"/>
                  </a:cubicBezTo>
                  <a:cubicBezTo>
                    <a:pt x="4831" y="49"/>
                    <a:pt x="4336" y="1"/>
                    <a:pt x="3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758;p45"/>
            <p:cNvSpPr/>
            <p:nvPr/>
          </p:nvSpPr>
          <p:spPr>
            <a:xfrm>
              <a:off x="2834700" y="4663000"/>
              <a:ext cx="136775" cy="35825"/>
            </a:xfrm>
            <a:custGeom>
              <a:avLst/>
              <a:gdLst/>
              <a:ahLst/>
              <a:cxnLst/>
              <a:rect l="l" t="t" r="r" b="b"/>
              <a:pathLst>
                <a:path w="5471" h="1433" extrusionOk="0">
                  <a:moveTo>
                    <a:pt x="3894" y="0"/>
                  </a:moveTo>
                  <a:cubicBezTo>
                    <a:pt x="2494" y="0"/>
                    <a:pt x="1051" y="390"/>
                    <a:pt x="34" y="1333"/>
                  </a:cubicBezTo>
                  <a:cubicBezTo>
                    <a:pt x="0" y="1366"/>
                    <a:pt x="34" y="1433"/>
                    <a:pt x="134" y="1433"/>
                  </a:cubicBezTo>
                  <a:cubicBezTo>
                    <a:pt x="1802" y="899"/>
                    <a:pt x="3536" y="532"/>
                    <a:pt x="5304" y="365"/>
                  </a:cubicBezTo>
                  <a:cubicBezTo>
                    <a:pt x="5438" y="365"/>
                    <a:pt x="5471" y="132"/>
                    <a:pt x="5304" y="132"/>
                  </a:cubicBezTo>
                  <a:cubicBezTo>
                    <a:pt x="4852" y="46"/>
                    <a:pt x="4375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759;p45"/>
            <p:cNvSpPr/>
            <p:nvPr/>
          </p:nvSpPr>
          <p:spPr>
            <a:xfrm>
              <a:off x="2866375" y="4682175"/>
              <a:ext cx="135975" cy="35825"/>
            </a:xfrm>
            <a:custGeom>
              <a:avLst/>
              <a:gdLst/>
              <a:ahLst/>
              <a:cxnLst/>
              <a:rect l="l" t="t" r="r" b="b"/>
              <a:pathLst>
                <a:path w="5439" h="1433" extrusionOk="0">
                  <a:moveTo>
                    <a:pt x="3894" y="1"/>
                  </a:moveTo>
                  <a:cubicBezTo>
                    <a:pt x="2494" y="1"/>
                    <a:pt x="1052" y="390"/>
                    <a:pt x="34" y="1333"/>
                  </a:cubicBezTo>
                  <a:cubicBezTo>
                    <a:pt x="1" y="1366"/>
                    <a:pt x="34" y="1433"/>
                    <a:pt x="101" y="1433"/>
                  </a:cubicBezTo>
                  <a:cubicBezTo>
                    <a:pt x="1802" y="899"/>
                    <a:pt x="3537" y="532"/>
                    <a:pt x="5305" y="366"/>
                  </a:cubicBezTo>
                  <a:cubicBezTo>
                    <a:pt x="5438" y="332"/>
                    <a:pt x="5438" y="165"/>
                    <a:pt x="5305" y="132"/>
                  </a:cubicBezTo>
                  <a:cubicBezTo>
                    <a:pt x="4852" y="47"/>
                    <a:pt x="4376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760;p45"/>
            <p:cNvSpPr/>
            <p:nvPr/>
          </p:nvSpPr>
          <p:spPr>
            <a:xfrm>
              <a:off x="2898075" y="4701350"/>
              <a:ext cx="135125" cy="35850"/>
            </a:xfrm>
            <a:custGeom>
              <a:avLst/>
              <a:gdLst/>
              <a:ahLst/>
              <a:cxnLst/>
              <a:rect l="l" t="t" r="r" b="b"/>
              <a:pathLst>
                <a:path w="5405" h="1434" extrusionOk="0">
                  <a:moveTo>
                    <a:pt x="3894" y="1"/>
                  </a:moveTo>
                  <a:cubicBezTo>
                    <a:pt x="2494" y="1"/>
                    <a:pt x="1051" y="390"/>
                    <a:pt x="34" y="1333"/>
                  </a:cubicBezTo>
                  <a:cubicBezTo>
                    <a:pt x="0" y="1366"/>
                    <a:pt x="34" y="1433"/>
                    <a:pt x="134" y="1433"/>
                  </a:cubicBezTo>
                  <a:cubicBezTo>
                    <a:pt x="1802" y="899"/>
                    <a:pt x="3536" y="533"/>
                    <a:pt x="5304" y="366"/>
                  </a:cubicBezTo>
                  <a:cubicBezTo>
                    <a:pt x="5404" y="299"/>
                    <a:pt x="5404" y="199"/>
                    <a:pt x="5304" y="132"/>
                  </a:cubicBezTo>
                  <a:cubicBezTo>
                    <a:pt x="4852" y="47"/>
                    <a:pt x="4375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761;p45"/>
            <p:cNvSpPr/>
            <p:nvPr/>
          </p:nvSpPr>
          <p:spPr>
            <a:xfrm>
              <a:off x="2881400" y="4531550"/>
              <a:ext cx="151800" cy="124075"/>
            </a:xfrm>
            <a:custGeom>
              <a:avLst/>
              <a:gdLst/>
              <a:ahLst/>
              <a:cxnLst/>
              <a:rect l="l" t="t" r="r" b="b"/>
              <a:pathLst>
                <a:path w="6072" h="4963" extrusionOk="0">
                  <a:moveTo>
                    <a:pt x="4450" y="523"/>
                  </a:moveTo>
                  <a:cubicBezTo>
                    <a:pt x="4906" y="523"/>
                    <a:pt x="5237" y="798"/>
                    <a:pt x="5104" y="1654"/>
                  </a:cubicBezTo>
                  <a:cubicBezTo>
                    <a:pt x="4904" y="2721"/>
                    <a:pt x="3203" y="3355"/>
                    <a:pt x="2369" y="3689"/>
                  </a:cubicBezTo>
                  <a:cubicBezTo>
                    <a:pt x="1635" y="3989"/>
                    <a:pt x="934" y="4222"/>
                    <a:pt x="234" y="4523"/>
                  </a:cubicBezTo>
                  <a:cubicBezTo>
                    <a:pt x="734" y="3722"/>
                    <a:pt x="1268" y="2955"/>
                    <a:pt x="1868" y="2221"/>
                  </a:cubicBezTo>
                  <a:cubicBezTo>
                    <a:pt x="2169" y="1854"/>
                    <a:pt x="2469" y="1520"/>
                    <a:pt x="2802" y="1220"/>
                  </a:cubicBezTo>
                  <a:cubicBezTo>
                    <a:pt x="3100" y="960"/>
                    <a:pt x="3875" y="523"/>
                    <a:pt x="4450" y="523"/>
                  </a:cubicBezTo>
                  <a:close/>
                  <a:moveTo>
                    <a:pt x="4324" y="1"/>
                  </a:moveTo>
                  <a:cubicBezTo>
                    <a:pt x="3758" y="1"/>
                    <a:pt x="3158" y="288"/>
                    <a:pt x="2736" y="653"/>
                  </a:cubicBezTo>
                  <a:cubicBezTo>
                    <a:pt x="1468" y="1721"/>
                    <a:pt x="534" y="3122"/>
                    <a:pt x="0" y="4689"/>
                  </a:cubicBezTo>
                  <a:cubicBezTo>
                    <a:pt x="0" y="4689"/>
                    <a:pt x="0" y="4723"/>
                    <a:pt x="34" y="4756"/>
                  </a:cubicBezTo>
                  <a:cubicBezTo>
                    <a:pt x="34" y="4872"/>
                    <a:pt x="134" y="4963"/>
                    <a:pt x="248" y="4963"/>
                  </a:cubicBezTo>
                  <a:cubicBezTo>
                    <a:pt x="265" y="4963"/>
                    <a:pt x="283" y="4961"/>
                    <a:pt x="301" y="4956"/>
                  </a:cubicBezTo>
                  <a:cubicBezTo>
                    <a:pt x="1768" y="4422"/>
                    <a:pt x="3403" y="4022"/>
                    <a:pt x="4637" y="3055"/>
                  </a:cubicBezTo>
                  <a:cubicBezTo>
                    <a:pt x="5371" y="2521"/>
                    <a:pt x="6071" y="1454"/>
                    <a:pt x="5438" y="553"/>
                  </a:cubicBezTo>
                  <a:cubicBezTo>
                    <a:pt x="5140" y="157"/>
                    <a:pt x="4741" y="1"/>
                    <a:pt x="4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762;p45"/>
            <p:cNvSpPr/>
            <p:nvPr/>
          </p:nvSpPr>
          <p:spPr>
            <a:xfrm>
              <a:off x="2723775" y="4559250"/>
              <a:ext cx="168475" cy="97050"/>
            </a:xfrm>
            <a:custGeom>
              <a:avLst/>
              <a:gdLst/>
              <a:ahLst/>
              <a:cxnLst/>
              <a:rect l="l" t="t" r="r" b="b"/>
              <a:pathLst>
                <a:path w="6739" h="3882" extrusionOk="0">
                  <a:moveTo>
                    <a:pt x="1778" y="566"/>
                  </a:moveTo>
                  <a:cubicBezTo>
                    <a:pt x="2283" y="566"/>
                    <a:pt x="2862" y="735"/>
                    <a:pt x="3136" y="879"/>
                  </a:cubicBezTo>
                  <a:cubicBezTo>
                    <a:pt x="3537" y="1080"/>
                    <a:pt x="3904" y="1313"/>
                    <a:pt x="4271" y="1613"/>
                  </a:cubicBezTo>
                  <a:cubicBezTo>
                    <a:pt x="5038" y="2147"/>
                    <a:pt x="5738" y="2814"/>
                    <a:pt x="6439" y="3448"/>
                  </a:cubicBezTo>
                  <a:cubicBezTo>
                    <a:pt x="5705" y="3314"/>
                    <a:pt x="4938" y="3248"/>
                    <a:pt x="4170" y="3148"/>
                  </a:cubicBezTo>
                  <a:cubicBezTo>
                    <a:pt x="3303" y="3014"/>
                    <a:pt x="1469" y="2814"/>
                    <a:pt x="1035" y="1847"/>
                  </a:cubicBezTo>
                  <a:lnTo>
                    <a:pt x="1035" y="1880"/>
                  </a:lnTo>
                  <a:cubicBezTo>
                    <a:pt x="580" y="858"/>
                    <a:pt x="1115" y="566"/>
                    <a:pt x="1778" y="566"/>
                  </a:cubicBezTo>
                  <a:close/>
                  <a:moveTo>
                    <a:pt x="1855" y="0"/>
                  </a:moveTo>
                  <a:cubicBezTo>
                    <a:pt x="1256" y="0"/>
                    <a:pt x="689" y="232"/>
                    <a:pt x="434" y="879"/>
                  </a:cubicBezTo>
                  <a:cubicBezTo>
                    <a:pt x="1" y="1980"/>
                    <a:pt x="968" y="2747"/>
                    <a:pt x="1835" y="3114"/>
                  </a:cubicBezTo>
                  <a:cubicBezTo>
                    <a:pt x="3270" y="3748"/>
                    <a:pt x="4938" y="3715"/>
                    <a:pt x="6472" y="3882"/>
                  </a:cubicBezTo>
                  <a:cubicBezTo>
                    <a:pt x="6639" y="3882"/>
                    <a:pt x="6739" y="3715"/>
                    <a:pt x="6706" y="3581"/>
                  </a:cubicBezTo>
                  <a:cubicBezTo>
                    <a:pt x="6739" y="3581"/>
                    <a:pt x="6739" y="3548"/>
                    <a:pt x="6706" y="3515"/>
                  </a:cubicBezTo>
                  <a:cubicBezTo>
                    <a:pt x="5805" y="2147"/>
                    <a:pt x="4571" y="1013"/>
                    <a:pt x="3070" y="279"/>
                  </a:cubicBezTo>
                  <a:cubicBezTo>
                    <a:pt x="2712" y="114"/>
                    <a:pt x="2276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763;p45"/>
            <p:cNvSpPr/>
            <p:nvPr/>
          </p:nvSpPr>
          <p:spPr>
            <a:xfrm>
              <a:off x="1866500" y="2258725"/>
              <a:ext cx="788100" cy="2293325"/>
            </a:xfrm>
            <a:custGeom>
              <a:avLst/>
              <a:gdLst/>
              <a:ahLst/>
              <a:cxnLst/>
              <a:rect l="l" t="t" r="r" b="b"/>
              <a:pathLst>
                <a:path w="31524" h="91733" extrusionOk="0">
                  <a:moveTo>
                    <a:pt x="10441" y="1"/>
                  </a:moveTo>
                  <a:cubicBezTo>
                    <a:pt x="5171" y="10041"/>
                    <a:pt x="8006" y="16679"/>
                    <a:pt x="8006" y="16679"/>
                  </a:cubicBezTo>
                  <a:cubicBezTo>
                    <a:pt x="6505" y="28988"/>
                    <a:pt x="3837" y="56708"/>
                    <a:pt x="3703" y="59276"/>
                  </a:cubicBezTo>
                  <a:cubicBezTo>
                    <a:pt x="3403" y="64280"/>
                    <a:pt x="1" y="90332"/>
                    <a:pt x="1" y="90332"/>
                  </a:cubicBezTo>
                  <a:lnTo>
                    <a:pt x="17280" y="91733"/>
                  </a:lnTo>
                  <a:cubicBezTo>
                    <a:pt x="17280" y="91733"/>
                    <a:pt x="19715" y="70151"/>
                    <a:pt x="20682" y="62812"/>
                  </a:cubicBezTo>
                  <a:cubicBezTo>
                    <a:pt x="21449" y="56808"/>
                    <a:pt x="23284" y="17580"/>
                    <a:pt x="23284" y="17580"/>
                  </a:cubicBezTo>
                  <a:cubicBezTo>
                    <a:pt x="24685" y="16779"/>
                    <a:pt x="26153" y="16112"/>
                    <a:pt x="27687" y="15612"/>
                  </a:cubicBezTo>
                  <a:cubicBezTo>
                    <a:pt x="30089" y="9541"/>
                    <a:pt x="31523" y="1"/>
                    <a:pt x="31523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764;p45"/>
            <p:cNvSpPr/>
            <p:nvPr/>
          </p:nvSpPr>
          <p:spPr>
            <a:xfrm>
              <a:off x="1995775" y="2257900"/>
              <a:ext cx="658825" cy="626300"/>
            </a:xfrm>
            <a:custGeom>
              <a:avLst/>
              <a:gdLst/>
              <a:ahLst/>
              <a:cxnLst/>
              <a:rect l="l" t="t" r="r" b="b"/>
              <a:pathLst>
                <a:path w="26353" h="25052" extrusionOk="0">
                  <a:moveTo>
                    <a:pt x="4904" y="0"/>
                  </a:moveTo>
                  <a:cubicBezTo>
                    <a:pt x="0" y="8239"/>
                    <a:pt x="2502" y="16712"/>
                    <a:pt x="2502" y="16712"/>
                  </a:cubicBezTo>
                  <a:lnTo>
                    <a:pt x="1234" y="25051"/>
                  </a:lnTo>
                  <a:lnTo>
                    <a:pt x="17813" y="25051"/>
                  </a:lnTo>
                  <a:lnTo>
                    <a:pt x="20114" y="16912"/>
                  </a:lnTo>
                  <a:lnTo>
                    <a:pt x="22816" y="15711"/>
                  </a:lnTo>
                  <a:cubicBezTo>
                    <a:pt x="25452" y="8973"/>
                    <a:pt x="26352" y="0"/>
                    <a:pt x="26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765;p45"/>
            <p:cNvSpPr/>
            <p:nvPr/>
          </p:nvSpPr>
          <p:spPr>
            <a:xfrm>
              <a:off x="2442750" y="2678825"/>
              <a:ext cx="62150" cy="190150"/>
            </a:xfrm>
            <a:custGeom>
              <a:avLst/>
              <a:gdLst/>
              <a:ahLst/>
              <a:cxnLst/>
              <a:rect l="l" t="t" r="r" b="b"/>
              <a:pathLst>
                <a:path w="2486" h="7606" extrusionOk="0">
                  <a:moveTo>
                    <a:pt x="2381" y="0"/>
                  </a:moveTo>
                  <a:cubicBezTo>
                    <a:pt x="2327" y="0"/>
                    <a:pt x="2269" y="25"/>
                    <a:pt x="2269" y="75"/>
                  </a:cubicBezTo>
                  <a:cubicBezTo>
                    <a:pt x="1868" y="2110"/>
                    <a:pt x="0" y="7381"/>
                    <a:pt x="67" y="7581"/>
                  </a:cubicBezTo>
                  <a:cubicBezTo>
                    <a:pt x="67" y="7597"/>
                    <a:pt x="76" y="7606"/>
                    <a:pt x="88" y="7606"/>
                  </a:cubicBezTo>
                  <a:cubicBezTo>
                    <a:pt x="101" y="7606"/>
                    <a:pt x="117" y="7597"/>
                    <a:pt x="134" y="7581"/>
                  </a:cubicBezTo>
                  <a:cubicBezTo>
                    <a:pt x="234" y="7381"/>
                    <a:pt x="1602" y="4979"/>
                    <a:pt x="2469" y="75"/>
                  </a:cubicBezTo>
                  <a:cubicBezTo>
                    <a:pt x="2486" y="25"/>
                    <a:pt x="2436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766;p45"/>
            <p:cNvSpPr/>
            <p:nvPr/>
          </p:nvSpPr>
          <p:spPr>
            <a:xfrm>
              <a:off x="2439650" y="2642325"/>
              <a:ext cx="144050" cy="66925"/>
            </a:xfrm>
            <a:custGeom>
              <a:avLst/>
              <a:gdLst/>
              <a:ahLst/>
              <a:cxnLst/>
              <a:rect l="l" t="t" r="r" b="b"/>
              <a:pathLst>
                <a:path w="5762" h="2677" extrusionOk="0">
                  <a:moveTo>
                    <a:pt x="5562" y="1"/>
                  </a:moveTo>
                  <a:cubicBezTo>
                    <a:pt x="3660" y="701"/>
                    <a:pt x="1826" y="1535"/>
                    <a:pt x="58" y="2569"/>
                  </a:cubicBezTo>
                  <a:cubicBezTo>
                    <a:pt x="0" y="2598"/>
                    <a:pt x="17" y="2676"/>
                    <a:pt x="87" y="2676"/>
                  </a:cubicBezTo>
                  <a:cubicBezTo>
                    <a:pt x="98" y="2676"/>
                    <a:pt x="110" y="2674"/>
                    <a:pt x="124" y="2669"/>
                  </a:cubicBezTo>
                  <a:cubicBezTo>
                    <a:pt x="1959" y="1869"/>
                    <a:pt x="3860" y="1135"/>
                    <a:pt x="5628" y="234"/>
                  </a:cubicBezTo>
                  <a:cubicBezTo>
                    <a:pt x="5762" y="168"/>
                    <a:pt x="5695" y="1"/>
                    <a:pt x="5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767;p45"/>
            <p:cNvSpPr/>
            <p:nvPr/>
          </p:nvSpPr>
          <p:spPr>
            <a:xfrm>
              <a:off x="2485275" y="2324200"/>
              <a:ext cx="114275" cy="309275"/>
            </a:xfrm>
            <a:custGeom>
              <a:avLst/>
              <a:gdLst/>
              <a:ahLst/>
              <a:cxnLst/>
              <a:rect l="l" t="t" r="r" b="b"/>
              <a:pathLst>
                <a:path w="4571" h="12371" extrusionOk="0">
                  <a:moveTo>
                    <a:pt x="4270" y="0"/>
                  </a:moveTo>
                  <a:cubicBezTo>
                    <a:pt x="4237" y="0"/>
                    <a:pt x="4204" y="17"/>
                    <a:pt x="4204" y="50"/>
                  </a:cubicBezTo>
                  <a:cubicBezTo>
                    <a:pt x="4204" y="2118"/>
                    <a:pt x="4104" y="4186"/>
                    <a:pt x="3903" y="6221"/>
                  </a:cubicBezTo>
                  <a:cubicBezTo>
                    <a:pt x="3807" y="7156"/>
                    <a:pt x="3118" y="12077"/>
                    <a:pt x="1567" y="12077"/>
                  </a:cubicBezTo>
                  <a:cubicBezTo>
                    <a:pt x="1513" y="12077"/>
                    <a:pt x="1458" y="12071"/>
                    <a:pt x="1402" y="12059"/>
                  </a:cubicBezTo>
                  <a:cubicBezTo>
                    <a:pt x="1101" y="11992"/>
                    <a:pt x="968" y="11725"/>
                    <a:pt x="935" y="11325"/>
                  </a:cubicBezTo>
                  <a:cubicBezTo>
                    <a:pt x="935" y="10758"/>
                    <a:pt x="1001" y="10224"/>
                    <a:pt x="1135" y="9690"/>
                  </a:cubicBezTo>
                  <a:cubicBezTo>
                    <a:pt x="1335" y="8590"/>
                    <a:pt x="1468" y="7489"/>
                    <a:pt x="1568" y="6355"/>
                  </a:cubicBezTo>
                  <a:cubicBezTo>
                    <a:pt x="1769" y="4286"/>
                    <a:pt x="1735" y="2218"/>
                    <a:pt x="1502" y="150"/>
                  </a:cubicBezTo>
                  <a:cubicBezTo>
                    <a:pt x="1502" y="100"/>
                    <a:pt x="1477" y="75"/>
                    <a:pt x="1452" y="75"/>
                  </a:cubicBezTo>
                  <a:cubicBezTo>
                    <a:pt x="1427" y="75"/>
                    <a:pt x="1402" y="100"/>
                    <a:pt x="1402" y="150"/>
                  </a:cubicBezTo>
                  <a:cubicBezTo>
                    <a:pt x="1435" y="3019"/>
                    <a:pt x="1268" y="5888"/>
                    <a:pt x="901" y="8723"/>
                  </a:cubicBezTo>
                  <a:cubicBezTo>
                    <a:pt x="668" y="10091"/>
                    <a:pt x="1" y="12159"/>
                    <a:pt x="1435" y="12359"/>
                  </a:cubicBezTo>
                  <a:cubicBezTo>
                    <a:pt x="1482" y="12366"/>
                    <a:pt x="1528" y="12370"/>
                    <a:pt x="1573" y="12370"/>
                  </a:cubicBezTo>
                  <a:cubicBezTo>
                    <a:pt x="2931" y="12370"/>
                    <a:pt x="3842" y="9093"/>
                    <a:pt x="4004" y="8189"/>
                  </a:cubicBezTo>
                  <a:cubicBezTo>
                    <a:pt x="4471" y="5521"/>
                    <a:pt x="4571" y="2752"/>
                    <a:pt x="4337" y="50"/>
                  </a:cubicBezTo>
                  <a:cubicBezTo>
                    <a:pt x="4337" y="17"/>
                    <a:pt x="4304" y="0"/>
                    <a:pt x="4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768;p45"/>
            <p:cNvSpPr/>
            <p:nvPr/>
          </p:nvSpPr>
          <p:spPr>
            <a:xfrm>
              <a:off x="2507800" y="2625950"/>
              <a:ext cx="23275" cy="53650"/>
            </a:xfrm>
            <a:custGeom>
              <a:avLst/>
              <a:gdLst/>
              <a:ahLst/>
              <a:cxnLst/>
              <a:rect l="l" t="t" r="r" b="b"/>
              <a:pathLst>
                <a:path w="931" h="2146" extrusionOk="0">
                  <a:moveTo>
                    <a:pt x="706" y="0"/>
                  </a:moveTo>
                  <a:cubicBezTo>
                    <a:pt x="639" y="0"/>
                    <a:pt x="571" y="36"/>
                    <a:pt x="534" y="122"/>
                  </a:cubicBezTo>
                  <a:cubicBezTo>
                    <a:pt x="401" y="456"/>
                    <a:pt x="267" y="823"/>
                    <a:pt x="167" y="1223"/>
                  </a:cubicBezTo>
                  <a:cubicBezTo>
                    <a:pt x="67" y="1490"/>
                    <a:pt x="0" y="1790"/>
                    <a:pt x="0" y="2090"/>
                  </a:cubicBezTo>
                  <a:cubicBezTo>
                    <a:pt x="0" y="2129"/>
                    <a:pt x="35" y="2145"/>
                    <a:pt x="70" y="2145"/>
                  </a:cubicBezTo>
                  <a:cubicBezTo>
                    <a:pt x="95" y="2145"/>
                    <a:pt x="120" y="2137"/>
                    <a:pt x="134" y="2124"/>
                  </a:cubicBezTo>
                  <a:cubicBezTo>
                    <a:pt x="301" y="1857"/>
                    <a:pt x="434" y="1556"/>
                    <a:pt x="501" y="1256"/>
                  </a:cubicBezTo>
                  <a:cubicBezTo>
                    <a:pt x="634" y="923"/>
                    <a:pt x="768" y="589"/>
                    <a:pt x="868" y="256"/>
                  </a:cubicBezTo>
                  <a:cubicBezTo>
                    <a:pt x="931" y="108"/>
                    <a:pt x="821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769;p45"/>
            <p:cNvSpPr/>
            <p:nvPr/>
          </p:nvSpPr>
          <p:spPr>
            <a:xfrm>
              <a:off x="2135025" y="2308625"/>
              <a:ext cx="224350" cy="183825"/>
            </a:xfrm>
            <a:custGeom>
              <a:avLst/>
              <a:gdLst/>
              <a:ahLst/>
              <a:cxnLst/>
              <a:rect l="l" t="t" r="r" b="b"/>
              <a:pathLst>
                <a:path w="8974" h="7353" extrusionOk="0">
                  <a:moveTo>
                    <a:pt x="8933" y="1"/>
                  </a:moveTo>
                  <a:cubicBezTo>
                    <a:pt x="8919" y="1"/>
                    <a:pt x="8907" y="11"/>
                    <a:pt x="8907" y="39"/>
                  </a:cubicBezTo>
                  <a:cubicBezTo>
                    <a:pt x="8674" y="973"/>
                    <a:pt x="8307" y="1907"/>
                    <a:pt x="7840" y="2775"/>
                  </a:cubicBezTo>
                  <a:cubicBezTo>
                    <a:pt x="7106" y="4176"/>
                    <a:pt x="6138" y="5577"/>
                    <a:pt x="4704" y="6277"/>
                  </a:cubicBezTo>
                  <a:cubicBezTo>
                    <a:pt x="3236" y="6978"/>
                    <a:pt x="1635" y="6944"/>
                    <a:pt x="101" y="7111"/>
                  </a:cubicBezTo>
                  <a:cubicBezTo>
                    <a:pt x="1" y="7144"/>
                    <a:pt x="1" y="7278"/>
                    <a:pt x="101" y="7278"/>
                  </a:cubicBezTo>
                  <a:cubicBezTo>
                    <a:pt x="568" y="7328"/>
                    <a:pt x="1043" y="7353"/>
                    <a:pt x="1523" y="7353"/>
                  </a:cubicBezTo>
                  <a:cubicBezTo>
                    <a:pt x="2002" y="7353"/>
                    <a:pt x="2486" y="7328"/>
                    <a:pt x="2969" y="7278"/>
                  </a:cubicBezTo>
                  <a:cubicBezTo>
                    <a:pt x="3803" y="7211"/>
                    <a:pt x="4604" y="6978"/>
                    <a:pt x="5304" y="6577"/>
                  </a:cubicBezTo>
                  <a:cubicBezTo>
                    <a:pt x="6038" y="6177"/>
                    <a:pt x="6639" y="5610"/>
                    <a:pt x="7106" y="4909"/>
                  </a:cubicBezTo>
                  <a:cubicBezTo>
                    <a:pt x="7606" y="4209"/>
                    <a:pt x="8006" y="3442"/>
                    <a:pt x="8340" y="2608"/>
                  </a:cubicBezTo>
                  <a:cubicBezTo>
                    <a:pt x="8707" y="1807"/>
                    <a:pt x="8907" y="940"/>
                    <a:pt x="8974" y="39"/>
                  </a:cubicBezTo>
                  <a:cubicBezTo>
                    <a:pt x="8974" y="20"/>
                    <a:pt x="8951" y="1"/>
                    <a:pt x="8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770;p45"/>
            <p:cNvSpPr/>
            <p:nvPr/>
          </p:nvSpPr>
          <p:spPr>
            <a:xfrm>
              <a:off x="2057475" y="2279225"/>
              <a:ext cx="89250" cy="537500"/>
            </a:xfrm>
            <a:custGeom>
              <a:avLst/>
              <a:gdLst/>
              <a:ahLst/>
              <a:cxnLst/>
              <a:rect l="l" t="t" r="r" b="b"/>
              <a:pathLst>
                <a:path w="3570" h="21500" extrusionOk="0">
                  <a:moveTo>
                    <a:pt x="3517" y="1"/>
                  </a:moveTo>
                  <a:cubicBezTo>
                    <a:pt x="3509" y="1"/>
                    <a:pt x="3503" y="5"/>
                    <a:pt x="3503" y="14"/>
                  </a:cubicBezTo>
                  <a:cubicBezTo>
                    <a:pt x="2669" y="1449"/>
                    <a:pt x="1935" y="2950"/>
                    <a:pt x="1368" y="4484"/>
                  </a:cubicBezTo>
                  <a:cubicBezTo>
                    <a:pt x="367" y="7220"/>
                    <a:pt x="0" y="10288"/>
                    <a:pt x="901" y="13090"/>
                  </a:cubicBezTo>
                  <a:cubicBezTo>
                    <a:pt x="1135" y="13824"/>
                    <a:pt x="1535" y="14491"/>
                    <a:pt x="1502" y="15259"/>
                  </a:cubicBezTo>
                  <a:cubicBezTo>
                    <a:pt x="1401" y="16059"/>
                    <a:pt x="1268" y="16826"/>
                    <a:pt x="1035" y="17594"/>
                  </a:cubicBezTo>
                  <a:cubicBezTo>
                    <a:pt x="868" y="18428"/>
                    <a:pt x="334" y="20663"/>
                    <a:pt x="201" y="21430"/>
                  </a:cubicBezTo>
                  <a:cubicBezTo>
                    <a:pt x="201" y="21471"/>
                    <a:pt x="252" y="21500"/>
                    <a:pt x="298" y="21500"/>
                  </a:cubicBezTo>
                  <a:cubicBezTo>
                    <a:pt x="327" y="21500"/>
                    <a:pt x="355" y="21489"/>
                    <a:pt x="367" y="21463"/>
                  </a:cubicBezTo>
                  <a:cubicBezTo>
                    <a:pt x="634" y="20562"/>
                    <a:pt x="1235" y="17927"/>
                    <a:pt x="1435" y="17060"/>
                  </a:cubicBezTo>
                  <a:cubicBezTo>
                    <a:pt x="1668" y="16359"/>
                    <a:pt x="1768" y="15626"/>
                    <a:pt x="1768" y="14892"/>
                  </a:cubicBezTo>
                  <a:cubicBezTo>
                    <a:pt x="1735" y="14191"/>
                    <a:pt x="1335" y="13557"/>
                    <a:pt x="1135" y="12890"/>
                  </a:cubicBezTo>
                  <a:cubicBezTo>
                    <a:pt x="734" y="11489"/>
                    <a:pt x="601" y="10022"/>
                    <a:pt x="734" y="8587"/>
                  </a:cubicBezTo>
                  <a:cubicBezTo>
                    <a:pt x="1001" y="5552"/>
                    <a:pt x="2202" y="2716"/>
                    <a:pt x="3570" y="48"/>
                  </a:cubicBezTo>
                  <a:cubicBezTo>
                    <a:pt x="3570" y="24"/>
                    <a:pt x="3536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771;p45"/>
            <p:cNvSpPr/>
            <p:nvPr/>
          </p:nvSpPr>
          <p:spPr>
            <a:xfrm>
              <a:off x="2050800" y="2826625"/>
              <a:ext cx="378625" cy="11500"/>
            </a:xfrm>
            <a:custGeom>
              <a:avLst/>
              <a:gdLst/>
              <a:ahLst/>
              <a:cxnLst/>
              <a:rect l="l" t="t" r="r" b="b"/>
              <a:pathLst>
                <a:path w="15145" h="460" extrusionOk="0">
                  <a:moveTo>
                    <a:pt x="5972" y="1"/>
                  </a:moveTo>
                  <a:cubicBezTo>
                    <a:pt x="4003" y="1"/>
                    <a:pt x="2069" y="1"/>
                    <a:pt x="134" y="134"/>
                  </a:cubicBezTo>
                  <a:cubicBezTo>
                    <a:pt x="1" y="134"/>
                    <a:pt x="34" y="301"/>
                    <a:pt x="134" y="301"/>
                  </a:cubicBezTo>
                  <a:cubicBezTo>
                    <a:pt x="1235" y="401"/>
                    <a:pt x="2336" y="434"/>
                    <a:pt x="3436" y="434"/>
                  </a:cubicBezTo>
                  <a:cubicBezTo>
                    <a:pt x="4404" y="451"/>
                    <a:pt x="5371" y="459"/>
                    <a:pt x="6338" y="459"/>
                  </a:cubicBezTo>
                  <a:cubicBezTo>
                    <a:pt x="7306" y="459"/>
                    <a:pt x="8273" y="451"/>
                    <a:pt x="9241" y="434"/>
                  </a:cubicBezTo>
                  <a:cubicBezTo>
                    <a:pt x="11175" y="434"/>
                    <a:pt x="13143" y="434"/>
                    <a:pt x="15078" y="334"/>
                  </a:cubicBezTo>
                  <a:cubicBezTo>
                    <a:pt x="15145" y="334"/>
                    <a:pt x="15145" y="234"/>
                    <a:pt x="15078" y="234"/>
                  </a:cubicBezTo>
                  <a:cubicBezTo>
                    <a:pt x="13944" y="134"/>
                    <a:pt x="12843" y="134"/>
                    <a:pt x="11742" y="101"/>
                  </a:cubicBezTo>
                  <a:cubicBezTo>
                    <a:pt x="9808" y="68"/>
                    <a:pt x="7906" y="34"/>
                    <a:pt x="5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772;p45"/>
            <p:cNvSpPr/>
            <p:nvPr/>
          </p:nvSpPr>
          <p:spPr>
            <a:xfrm>
              <a:off x="1841475" y="4276000"/>
              <a:ext cx="741400" cy="736775"/>
            </a:xfrm>
            <a:custGeom>
              <a:avLst/>
              <a:gdLst/>
              <a:ahLst/>
              <a:cxnLst/>
              <a:rect l="l" t="t" r="r" b="b"/>
              <a:pathLst>
                <a:path w="29656" h="29471" extrusionOk="0">
                  <a:moveTo>
                    <a:pt x="2236" y="1"/>
                  </a:moveTo>
                  <a:cubicBezTo>
                    <a:pt x="2236" y="1"/>
                    <a:pt x="1335" y="5338"/>
                    <a:pt x="902" y="10842"/>
                  </a:cubicBezTo>
                  <a:cubicBezTo>
                    <a:pt x="802" y="12109"/>
                    <a:pt x="701" y="13344"/>
                    <a:pt x="601" y="14611"/>
                  </a:cubicBezTo>
                  <a:cubicBezTo>
                    <a:pt x="535" y="15679"/>
                    <a:pt x="468" y="16713"/>
                    <a:pt x="401" y="17713"/>
                  </a:cubicBezTo>
                  <a:cubicBezTo>
                    <a:pt x="101" y="22383"/>
                    <a:pt x="1" y="26253"/>
                    <a:pt x="335" y="26553"/>
                  </a:cubicBezTo>
                  <a:cubicBezTo>
                    <a:pt x="1257" y="27253"/>
                    <a:pt x="25373" y="29471"/>
                    <a:pt x="28431" y="29471"/>
                  </a:cubicBezTo>
                  <a:cubicBezTo>
                    <a:pt x="28578" y="29471"/>
                    <a:pt x="28677" y="29466"/>
                    <a:pt x="28721" y="29455"/>
                  </a:cubicBezTo>
                  <a:cubicBezTo>
                    <a:pt x="29655" y="29222"/>
                    <a:pt x="29055" y="26486"/>
                    <a:pt x="28121" y="25586"/>
                  </a:cubicBezTo>
                  <a:cubicBezTo>
                    <a:pt x="27154" y="24685"/>
                    <a:pt x="17447" y="19248"/>
                    <a:pt x="17447" y="19248"/>
                  </a:cubicBezTo>
                  <a:lnTo>
                    <a:pt x="17814" y="16146"/>
                  </a:lnTo>
                  <a:lnTo>
                    <a:pt x="18147" y="12376"/>
                  </a:lnTo>
                  <a:lnTo>
                    <a:pt x="19048" y="1969"/>
                  </a:lnTo>
                  <a:lnTo>
                    <a:pt x="2236" y="1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773;p45"/>
            <p:cNvSpPr/>
            <p:nvPr/>
          </p:nvSpPr>
          <p:spPr>
            <a:xfrm>
              <a:off x="1841475" y="4547025"/>
              <a:ext cx="741400" cy="465750"/>
            </a:xfrm>
            <a:custGeom>
              <a:avLst/>
              <a:gdLst/>
              <a:ahLst/>
              <a:cxnLst/>
              <a:rect l="l" t="t" r="r" b="b"/>
              <a:pathLst>
                <a:path w="29656" h="18630" extrusionOk="0">
                  <a:moveTo>
                    <a:pt x="902" y="1"/>
                  </a:moveTo>
                  <a:cubicBezTo>
                    <a:pt x="802" y="1268"/>
                    <a:pt x="701" y="2503"/>
                    <a:pt x="601" y="3770"/>
                  </a:cubicBezTo>
                  <a:cubicBezTo>
                    <a:pt x="535" y="4838"/>
                    <a:pt x="468" y="5872"/>
                    <a:pt x="401" y="6872"/>
                  </a:cubicBezTo>
                  <a:cubicBezTo>
                    <a:pt x="101" y="11542"/>
                    <a:pt x="1" y="15412"/>
                    <a:pt x="335" y="15712"/>
                  </a:cubicBezTo>
                  <a:cubicBezTo>
                    <a:pt x="1257" y="16412"/>
                    <a:pt x="25373" y="18630"/>
                    <a:pt x="28431" y="18630"/>
                  </a:cubicBezTo>
                  <a:cubicBezTo>
                    <a:pt x="28578" y="18630"/>
                    <a:pt x="28677" y="18625"/>
                    <a:pt x="28721" y="18614"/>
                  </a:cubicBezTo>
                  <a:cubicBezTo>
                    <a:pt x="29655" y="18381"/>
                    <a:pt x="29055" y="15645"/>
                    <a:pt x="28121" y="14745"/>
                  </a:cubicBezTo>
                  <a:cubicBezTo>
                    <a:pt x="27154" y="13844"/>
                    <a:pt x="17447" y="8407"/>
                    <a:pt x="17447" y="8407"/>
                  </a:cubicBezTo>
                  <a:lnTo>
                    <a:pt x="17814" y="5305"/>
                  </a:lnTo>
                  <a:lnTo>
                    <a:pt x="18147" y="1535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774;p45"/>
            <p:cNvSpPr/>
            <p:nvPr/>
          </p:nvSpPr>
          <p:spPr>
            <a:xfrm>
              <a:off x="1838150" y="4640425"/>
              <a:ext cx="746400" cy="373275"/>
            </a:xfrm>
            <a:custGeom>
              <a:avLst/>
              <a:gdLst/>
              <a:ahLst/>
              <a:cxnLst/>
              <a:rect l="l" t="t" r="r" b="b"/>
              <a:pathLst>
                <a:path w="29856" h="14931" extrusionOk="0">
                  <a:moveTo>
                    <a:pt x="701" y="1"/>
                  </a:moveTo>
                  <a:cubicBezTo>
                    <a:pt x="267" y="5972"/>
                    <a:pt x="1" y="11676"/>
                    <a:pt x="434" y="12009"/>
                  </a:cubicBezTo>
                  <a:cubicBezTo>
                    <a:pt x="634" y="12143"/>
                    <a:pt x="1902" y="12376"/>
                    <a:pt x="3837" y="12643"/>
                  </a:cubicBezTo>
                  <a:cubicBezTo>
                    <a:pt x="5204" y="12810"/>
                    <a:pt x="6939" y="13010"/>
                    <a:pt x="8840" y="13210"/>
                  </a:cubicBezTo>
                  <a:cubicBezTo>
                    <a:pt x="16386" y="14042"/>
                    <a:pt x="26577" y="14930"/>
                    <a:pt x="28594" y="14930"/>
                  </a:cubicBezTo>
                  <a:cubicBezTo>
                    <a:pt x="28762" y="14930"/>
                    <a:pt x="28873" y="14924"/>
                    <a:pt x="28921" y="14911"/>
                  </a:cubicBezTo>
                  <a:cubicBezTo>
                    <a:pt x="29855" y="14678"/>
                    <a:pt x="29288" y="11943"/>
                    <a:pt x="28321" y="11042"/>
                  </a:cubicBezTo>
                  <a:cubicBezTo>
                    <a:pt x="27387" y="10141"/>
                    <a:pt x="17613" y="4637"/>
                    <a:pt x="17613" y="4637"/>
                  </a:cubicBezTo>
                  <a:lnTo>
                    <a:pt x="17980" y="153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775;p45"/>
            <p:cNvSpPr/>
            <p:nvPr/>
          </p:nvSpPr>
          <p:spPr>
            <a:xfrm>
              <a:off x="1881525" y="4927300"/>
              <a:ext cx="674675" cy="60900"/>
            </a:xfrm>
            <a:custGeom>
              <a:avLst/>
              <a:gdLst/>
              <a:ahLst/>
              <a:cxnLst/>
              <a:rect l="l" t="t" r="r" b="b"/>
              <a:pathLst>
                <a:path w="26987" h="2436" extrusionOk="0">
                  <a:moveTo>
                    <a:pt x="33" y="1"/>
                  </a:moveTo>
                  <a:cubicBezTo>
                    <a:pt x="0" y="1"/>
                    <a:pt x="0" y="34"/>
                    <a:pt x="33" y="34"/>
                  </a:cubicBezTo>
                  <a:cubicBezTo>
                    <a:pt x="4437" y="634"/>
                    <a:pt x="22416" y="2169"/>
                    <a:pt x="26886" y="2436"/>
                  </a:cubicBezTo>
                  <a:cubicBezTo>
                    <a:pt x="26986" y="2436"/>
                    <a:pt x="26986" y="2369"/>
                    <a:pt x="26886" y="2336"/>
                  </a:cubicBezTo>
                  <a:cubicBezTo>
                    <a:pt x="22449" y="1835"/>
                    <a:pt x="4470" y="167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776;p45"/>
            <p:cNvSpPr/>
            <p:nvPr/>
          </p:nvSpPr>
          <p:spPr>
            <a:xfrm>
              <a:off x="2160875" y="4726150"/>
              <a:ext cx="138475" cy="27725"/>
            </a:xfrm>
            <a:custGeom>
              <a:avLst/>
              <a:gdLst/>
              <a:ahLst/>
              <a:cxnLst/>
              <a:rect l="l" t="t" r="r" b="b"/>
              <a:pathLst>
                <a:path w="5539" h="1109" extrusionOk="0">
                  <a:moveTo>
                    <a:pt x="3370" y="1"/>
                  </a:moveTo>
                  <a:cubicBezTo>
                    <a:pt x="2185" y="1"/>
                    <a:pt x="988" y="284"/>
                    <a:pt x="67" y="975"/>
                  </a:cubicBezTo>
                  <a:cubicBezTo>
                    <a:pt x="1" y="1042"/>
                    <a:pt x="67" y="1108"/>
                    <a:pt x="134" y="1108"/>
                  </a:cubicBezTo>
                  <a:cubicBezTo>
                    <a:pt x="1869" y="708"/>
                    <a:pt x="3637" y="508"/>
                    <a:pt x="5405" y="508"/>
                  </a:cubicBezTo>
                  <a:cubicBezTo>
                    <a:pt x="5505" y="508"/>
                    <a:pt x="5538" y="308"/>
                    <a:pt x="5405" y="274"/>
                  </a:cubicBezTo>
                  <a:cubicBezTo>
                    <a:pt x="4771" y="100"/>
                    <a:pt x="4073" y="1"/>
                    <a:pt x="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777;p45"/>
            <p:cNvSpPr/>
            <p:nvPr/>
          </p:nvSpPr>
          <p:spPr>
            <a:xfrm>
              <a:off x="2191850" y="4747875"/>
              <a:ext cx="137500" cy="27850"/>
            </a:xfrm>
            <a:custGeom>
              <a:avLst/>
              <a:gdLst/>
              <a:ahLst/>
              <a:cxnLst/>
              <a:rect l="l" t="t" r="r" b="b"/>
              <a:pathLst>
                <a:path w="5500" h="1114" extrusionOk="0">
                  <a:moveTo>
                    <a:pt x="3358" y="1"/>
                  </a:moveTo>
                  <a:cubicBezTo>
                    <a:pt x="2159" y="1"/>
                    <a:pt x="955" y="291"/>
                    <a:pt x="29" y="1007"/>
                  </a:cubicBezTo>
                  <a:cubicBezTo>
                    <a:pt x="1" y="1035"/>
                    <a:pt x="21" y="1113"/>
                    <a:pt x="70" y="1113"/>
                  </a:cubicBezTo>
                  <a:cubicBezTo>
                    <a:pt x="78" y="1113"/>
                    <a:pt x="87" y="1111"/>
                    <a:pt x="96" y="1107"/>
                  </a:cubicBezTo>
                  <a:cubicBezTo>
                    <a:pt x="1831" y="706"/>
                    <a:pt x="3599" y="506"/>
                    <a:pt x="5366" y="506"/>
                  </a:cubicBezTo>
                  <a:cubicBezTo>
                    <a:pt x="5500" y="506"/>
                    <a:pt x="5500" y="306"/>
                    <a:pt x="5400" y="273"/>
                  </a:cubicBezTo>
                  <a:cubicBezTo>
                    <a:pt x="4759" y="100"/>
                    <a:pt x="4059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778;p45"/>
            <p:cNvSpPr/>
            <p:nvPr/>
          </p:nvSpPr>
          <p:spPr>
            <a:xfrm>
              <a:off x="2220925" y="4769775"/>
              <a:ext cx="138450" cy="28300"/>
            </a:xfrm>
            <a:custGeom>
              <a:avLst/>
              <a:gdLst/>
              <a:ahLst/>
              <a:cxnLst/>
              <a:rect l="l" t="t" r="r" b="b"/>
              <a:pathLst>
                <a:path w="5538" h="1132" extrusionOk="0">
                  <a:moveTo>
                    <a:pt x="3314" y="0"/>
                  </a:moveTo>
                  <a:cubicBezTo>
                    <a:pt x="2135" y="0"/>
                    <a:pt x="959" y="292"/>
                    <a:pt x="67" y="998"/>
                  </a:cubicBezTo>
                  <a:cubicBezTo>
                    <a:pt x="0" y="1065"/>
                    <a:pt x="67" y="1131"/>
                    <a:pt x="134" y="1131"/>
                  </a:cubicBezTo>
                  <a:cubicBezTo>
                    <a:pt x="1835" y="731"/>
                    <a:pt x="3603" y="531"/>
                    <a:pt x="5371" y="497"/>
                  </a:cubicBezTo>
                  <a:cubicBezTo>
                    <a:pt x="5504" y="497"/>
                    <a:pt x="5538" y="331"/>
                    <a:pt x="5404" y="297"/>
                  </a:cubicBezTo>
                  <a:cubicBezTo>
                    <a:pt x="4748" y="108"/>
                    <a:pt x="4031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779;p45"/>
            <p:cNvSpPr/>
            <p:nvPr/>
          </p:nvSpPr>
          <p:spPr>
            <a:xfrm>
              <a:off x="2250950" y="4791700"/>
              <a:ext cx="138450" cy="28050"/>
            </a:xfrm>
            <a:custGeom>
              <a:avLst/>
              <a:gdLst/>
              <a:ahLst/>
              <a:cxnLst/>
              <a:rect l="l" t="t" r="r" b="b"/>
              <a:pathLst>
                <a:path w="5538" h="1122" extrusionOk="0">
                  <a:moveTo>
                    <a:pt x="3372" y="1"/>
                  </a:moveTo>
                  <a:cubicBezTo>
                    <a:pt x="2174" y="1"/>
                    <a:pt x="974" y="304"/>
                    <a:pt x="67" y="1021"/>
                  </a:cubicBezTo>
                  <a:cubicBezTo>
                    <a:pt x="0" y="1055"/>
                    <a:pt x="67" y="1122"/>
                    <a:pt x="134" y="1122"/>
                  </a:cubicBezTo>
                  <a:cubicBezTo>
                    <a:pt x="1835" y="721"/>
                    <a:pt x="3603" y="521"/>
                    <a:pt x="5371" y="521"/>
                  </a:cubicBezTo>
                  <a:cubicBezTo>
                    <a:pt x="5504" y="521"/>
                    <a:pt x="5538" y="321"/>
                    <a:pt x="5404" y="288"/>
                  </a:cubicBezTo>
                  <a:cubicBezTo>
                    <a:pt x="4766" y="104"/>
                    <a:pt x="4070" y="1"/>
                    <a:pt x="3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780;p45"/>
            <p:cNvSpPr/>
            <p:nvPr/>
          </p:nvSpPr>
          <p:spPr>
            <a:xfrm>
              <a:off x="2241775" y="4622350"/>
              <a:ext cx="159300" cy="114975"/>
            </a:xfrm>
            <a:custGeom>
              <a:avLst/>
              <a:gdLst/>
              <a:ahLst/>
              <a:cxnLst/>
              <a:rect l="l" t="t" r="r" b="b"/>
              <a:pathLst>
                <a:path w="6372" h="4599" extrusionOk="0">
                  <a:moveTo>
                    <a:pt x="4709" y="530"/>
                  </a:moveTo>
                  <a:cubicBezTo>
                    <a:pt x="5221" y="530"/>
                    <a:pt x="5595" y="813"/>
                    <a:pt x="5371" y="1724"/>
                  </a:cubicBezTo>
                  <a:cubicBezTo>
                    <a:pt x="5071" y="2759"/>
                    <a:pt x="3303" y="3259"/>
                    <a:pt x="2435" y="3526"/>
                  </a:cubicBezTo>
                  <a:lnTo>
                    <a:pt x="2469" y="3526"/>
                  </a:lnTo>
                  <a:cubicBezTo>
                    <a:pt x="1735" y="3726"/>
                    <a:pt x="1001" y="3926"/>
                    <a:pt x="267" y="4160"/>
                  </a:cubicBezTo>
                  <a:cubicBezTo>
                    <a:pt x="868" y="3426"/>
                    <a:pt x="1435" y="2658"/>
                    <a:pt x="2102" y="1991"/>
                  </a:cubicBezTo>
                  <a:cubicBezTo>
                    <a:pt x="2402" y="1658"/>
                    <a:pt x="2769" y="1358"/>
                    <a:pt x="3136" y="1091"/>
                  </a:cubicBezTo>
                  <a:cubicBezTo>
                    <a:pt x="3431" y="865"/>
                    <a:pt x="4152" y="530"/>
                    <a:pt x="4709" y="530"/>
                  </a:cubicBezTo>
                  <a:close/>
                  <a:moveTo>
                    <a:pt x="4578" y="1"/>
                  </a:moveTo>
                  <a:cubicBezTo>
                    <a:pt x="4050" y="1"/>
                    <a:pt x="3490" y="225"/>
                    <a:pt x="3069" y="524"/>
                  </a:cubicBezTo>
                  <a:cubicBezTo>
                    <a:pt x="1735" y="1491"/>
                    <a:pt x="668" y="2792"/>
                    <a:pt x="0" y="4293"/>
                  </a:cubicBezTo>
                  <a:cubicBezTo>
                    <a:pt x="0" y="4326"/>
                    <a:pt x="0" y="4360"/>
                    <a:pt x="34" y="4360"/>
                  </a:cubicBezTo>
                  <a:cubicBezTo>
                    <a:pt x="34" y="4479"/>
                    <a:pt x="140" y="4598"/>
                    <a:pt x="258" y="4598"/>
                  </a:cubicBezTo>
                  <a:cubicBezTo>
                    <a:pt x="272" y="4598"/>
                    <a:pt x="287" y="4597"/>
                    <a:pt x="301" y="4593"/>
                  </a:cubicBezTo>
                  <a:cubicBezTo>
                    <a:pt x="1802" y="4193"/>
                    <a:pt x="3436" y="3959"/>
                    <a:pt x="4770" y="3092"/>
                  </a:cubicBezTo>
                  <a:cubicBezTo>
                    <a:pt x="5538" y="2592"/>
                    <a:pt x="6372" y="1624"/>
                    <a:pt x="5805" y="657"/>
                  </a:cubicBezTo>
                  <a:cubicBezTo>
                    <a:pt x="5504" y="183"/>
                    <a:pt x="5054" y="1"/>
                    <a:pt x="4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781;p45"/>
            <p:cNvSpPr/>
            <p:nvPr/>
          </p:nvSpPr>
          <p:spPr>
            <a:xfrm>
              <a:off x="2089175" y="4630275"/>
              <a:ext cx="164300" cy="106925"/>
            </a:xfrm>
            <a:custGeom>
              <a:avLst/>
              <a:gdLst/>
              <a:ahLst/>
              <a:cxnLst/>
              <a:rect l="l" t="t" r="r" b="b"/>
              <a:pathLst>
                <a:path w="6572" h="4277" extrusionOk="0">
                  <a:moveTo>
                    <a:pt x="1733" y="530"/>
                  </a:moveTo>
                  <a:cubicBezTo>
                    <a:pt x="2266" y="530"/>
                    <a:pt x="2916" y="766"/>
                    <a:pt x="3202" y="940"/>
                  </a:cubicBezTo>
                  <a:cubicBezTo>
                    <a:pt x="3569" y="1207"/>
                    <a:pt x="3936" y="1474"/>
                    <a:pt x="4303" y="1774"/>
                  </a:cubicBezTo>
                  <a:cubicBezTo>
                    <a:pt x="5004" y="2408"/>
                    <a:pt x="5637" y="3109"/>
                    <a:pt x="6305" y="3809"/>
                  </a:cubicBezTo>
                  <a:cubicBezTo>
                    <a:pt x="5537" y="3609"/>
                    <a:pt x="4803" y="3509"/>
                    <a:pt x="4070" y="3342"/>
                  </a:cubicBezTo>
                  <a:cubicBezTo>
                    <a:pt x="3169" y="3175"/>
                    <a:pt x="1368" y="2808"/>
                    <a:pt x="1034" y="1774"/>
                  </a:cubicBezTo>
                  <a:cubicBezTo>
                    <a:pt x="702" y="814"/>
                    <a:pt x="1147" y="530"/>
                    <a:pt x="1733" y="530"/>
                  </a:cubicBezTo>
                  <a:close/>
                  <a:moveTo>
                    <a:pt x="1824" y="1"/>
                  </a:moveTo>
                  <a:cubicBezTo>
                    <a:pt x="1293" y="1"/>
                    <a:pt x="797" y="211"/>
                    <a:pt x="534" y="774"/>
                  </a:cubicBezTo>
                  <a:cubicBezTo>
                    <a:pt x="0" y="1808"/>
                    <a:pt x="901" y="2675"/>
                    <a:pt x="1701" y="3109"/>
                  </a:cubicBezTo>
                  <a:cubicBezTo>
                    <a:pt x="3102" y="3843"/>
                    <a:pt x="4770" y="3976"/>
                    <a:pt x="6271" y="4276"/>
                  </a:cubicBezTo>
                  <a:cubicBezTo>
                    <a:pt x="6438" y="4276"/>
                    <a:pt x="6538" y="4143"/>
                    <a:pt x="6505" y="4009"/>
                  </a:cubicBezTo>
                  <a:cubicBezTo>
                    <a:pt x="6538" y="4009"/>
                    <a:pt x="6571" y="3976"/>
                    <a:pt x="6538" y="3943"/>
                  </a:cubicBezTo>
                  <a:cubicBezTo>
                    <a:pt x="5771" y="2475"/>
                    <a:pt x="4603" y="1274"/>
                    <a:pt x="3202" y="407"/>
                  </a:cubicBezTo>
                  <a:cubicBezTo>
                    <a:pt x="2808" y="170"/>
                    <a:pt x="2302" y="1"/>
                    <a:pt x="1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782;p45"/>
            <p:cNvSpPr/>
            <p:nvPr/>
          </p:nvSpPr>
          <p:spPr>
            <a:xfrm>
              <a:off x="2121675" y="1208525"/>
              <a:ext cx="557925" cy="795575"/>
            </a:xfrm>
            <a:custGeom>
              <a:avLst/>
              <a:gdLst/>
              <a:ahLst/>
              <a:cxnLst/>
              <a:rect l="l" t="t" r="r" b="b"/>
              <a:pathLst>
                <a:path w="22317" h="31823" extrusionOk="0">
                  <a:moveTo>
                    <a:pt x="15843" y="1"/>
                  </a:moveTo>
                  <a:cubicBezTo>
                    <a:pt x="13419" y="1"/>
                    <a:pt x="11209" y="1013"/>
                    <a:pt x="11209" y="1013"/>
                  </a:cubicBezTo>
                  <a:cubicBezTo>
                    <a:pt x="9975" y="1246"/>
                    <a:pt x="8841" y="1980"/>
                    <a:pt x="8107" y="3081"/>
                  </a:cubicBezTo>
                  <a:cubicBezTo>
                    <a:pt x="6706" y="5216"/>
                    <a:pt x="5538" y="12821"/>
                    <a:pt x="5171" y="13288"/>
                  </a:cubicBezTo>
                  <a:cubicBezTo>
                    <a:pt x="4638" y="13955"/>
                    <a:pt x="3303" y="14589"/>
                    <a:pt x="3036" y="15356"/>
                  </a:cubicBezTo>
                  <a:cubicBezTo>
                    <a:pt x="2770" y="16123"/>
                    <a:pt x="2970" y="16891"/>
                    <a:pt x="2303" y="17491"/>
                  </a:cubicBezTo>
                  <a:cubicBezTo>
                    <a:pt x="868" y="18358"/>
                    <a:pt x="1" y="20160"/>
                    <a:pt x="368" y="21727"/>
                  </a:cubicBezTo>
                  <a:cubicBezTo>
                    <a:pt x="668" y="22928"/>
                    <a:pt x="2069" y="23962"/>
                    <a:pt x="3137" y="24129"/>
                  </a:cubicBezTo>
                  <a:cubicBezTo>
                    <a:pt x="2670" y="25130"/>
                    <a:pt x="2736" y="26331"/>
                    <a:pt x="3370" y="27265"/>
                  </a:cubicBezTo>
                  <a:cubicBezTo>
                    <a:pt x="4137" y="28399"/>
                    <a:pt x="5371" y="29066"/>
                    <a:pt x="6739" y="29099"/>
                  </a:cubicBezTo>
                  <a:cubicBezTo>
                    <a:pt x="6939" y="29116"/>
                    <a:pt x="7148" y="29124"/>
                    <a:pt x="7356" y="29124"/>
                  </a:cubicBezTo>
                  <a:cubicBezTo>
                    <a:pt x="7565" y="29124"/>
                    <a:pt x="7773" y="29116"/>
                    <a:pt x="7973" y="29099"/>
                  </a:cubicBezTo>
                  <a:cubicBezTo>
                    <a:pt x="7973" y="29099"/>
                    <a:pt x="9335" y="31822"/>
                    <a:pt x="12173" y="31822"/>
                  </a:cubicBezTo>
                  <a:cubicBezTo>
                    <a:pt x="12315" y="31822"/>
                    <a:pt x="12461" y="31816"/>
                    <a:pt x="12610" y="31801"/>
                  </a:cubicBezTo>
                  <a:cubicBezTo>
                    <a:pt x="14411" y="31634"/>
                    <a:pt x="15379" y="30300"/>
                    <a:pt x="15946" y="29099"/>
                  </a:cubicBezTo>
                  <a:cubicBezTo>
                    <a:pt x="16454" y="29506"/>
                    <a:pt x="17064" y="29704"/>
                    <a:pt x="17671" y="29704"/>
                  </a:cubicBezTo>
                  <a:cubicBezTo>
                    <a:pt x="18456" y="29704"/>
                    <a:pt x="19236" y="29372"/>
                    <a:pt x="19782" y="28732"/>
                  </a:cubicBezTo>
                  <a:cubicBezTo>
                    <a:pt x="20949" y="27431"/>
                    <a:pt x="20916" y="25597"/>
                    <a:pt x="20349" y="24029"/>
                  </a:cubicBezTo>
                  <a:cubicBezTo>
                    <a:pt x="21316" y="23762"/>
                    <a:pt x="22017" y="22962"/>
                    <a:pt x="22183" y="21994"/>
                  </a:cubicBezTo>
                  <a:cubicBezTo>
                    <a:pt x="22317" y="21094"/>
                    <a:pt x="22017" y="20193"/>
                    <a:pt x="21350" y="19592"/>
                  </a:cubicBezTo>
                  <a:cubicBezTo>
                    <a:pt x="20983" y="19226"/>
                    <a:pt x="20949" y="18658"/>
                    <a:pt x="21216" y="18225"/>
                  </a:cubicBezTo>
                  <a:cubicBezTo>
                    <a:pt x="21750" y="17458"/>
                    <a:pt x="22250" y="16590"/>
                    <a:pt x="22117" y="15790"/>
                  </a:cubicBezTo>
                  <a:cubicBezTo>
                    <a:pt x="21983" y="15089"/>
                    <a:pt x="21450" y="14522"/>
                    <a:pt x="21383" y="13788"/>
                  </a:cubicBezTo>
                  <a:cubicBezTo>
                    <a:pt x="21350" y="13255"/>
                    <a:pt x="21983" y="5816"/>
                    <a:pt x="21583" y="4348"/>
                  </a:cubicBezTo>
                  <a:cubicBezTo>
                    <a:pt x="20582" y="892"/>
                    <a:pt x="18118" y="1"/>
                    <a:pt x="15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783;p45"/>
            <p:cNvSpPr/>
            <p:nvPr/>
          </p:nvSpPr>
          <p:spPr>
            <a:xfrm>
              <a:off x="2112525" y="1599925"/>
              <a:ext cx="90075" cy="182650"/>
            </a:xfrm>
            <a:custGeom>
              <a:avLst/>
              <a:gdLst/>
              <a:ahLst/>
              <a:cxnLst/>
              <a:rect l="l" t="t" r="r" b="b"/>
              <a:pathLst>
                <a:path w="3603" h="7306" extrusionOk="0">
                  <a:moveTo>
                    <a:pt x="3503" y="0"/>
                  </a:moveTo>
                  <a:cubicBezTo>
                    <a:pt x="3503" y="1034"/>
                    <a:pt x="2602" y="1702"/>
                    <a:pt x="1868" y="2302"/>
                  </a:cubicBezTo>
                  <a:cubicBezTo>
                    <a:pt x="1268" y="2769"/>
                    <a:pt x="767" y="3369"/>
                    <a:pt x="467" y="4070"/>
                  </a:cubicBezTo>
                  <a:cubicBezTo>
                    <a:pt x="0" y="5204"/>
                    <a:pt x="267" y="6738"/>
                    <a:pt x="1468" y="7306"/>
                  </a:cubicBezTo>
                  <a:cubicBezTo>
                    <a:pt x="1501" y="7272"/>
                    <a:pt x="1534" y="7239"/>
                    <a:pt x="1501" y="7205"/>
                  </a:cubicBezTo>
                  <a:cubicBezTo>
                    <a:pt x="33" y="6271"/>
                    <a:pt x="267" y="4403"/>
                    <a:pt x="1234" y="3169"/>
                  </a:cubicBezTo>
                  <a:cubicBezTo>
                    <a:pt x="2068" y="2202"/>
                    <a:pt x="3603" y="1501"/>
                    <a:pt x="35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784;p45"/>
            <p:cNvSpPr/>
            <p:nvPr/>
          </p:nvSpPr>
          <p:spPr>
            <a:xfrm>
              <a:off x="2616200" y="1649325"/>
              <a:ext cx="73425" cy="164150"/>
            </a:xfrm>
            <a:custGeom>
              <a:avLst/>
              <a:gdLst/>
              <a:ahLst/>
              <a:cxnLst/>
              <a:rect l="l" t="t" r="r" b="b"/>
              <a:pathLst>
                <a:path w="2937" h="6566" extrusionOk="0">
                  <a:moveTo>
                    <a:pt x="1218" y="1"/>
                  </a:moveTo>
                  <a:cubicBezTo>
                    <a:pt x="1210" y="1"/>
                    <a:pt x="1202" y="9"/>
                    <a:pt x="1202" y="26"/>
                  </a:cubicBezTo>
                  <a:cubicBezTo>
                    <a:pt x="1001" y="593"/>
                    <a:pt x="1068" y="1193"/>
                    <a:pt x="1302" y="1727"/>
                  </a:cubicBezTo>
                  <a:cubicBezTo>
                    <a:pt x="1635" y="2427"/>
                    <a:pt x="2336" y="2861"/>
                    <a:pt x="2603" y="3595"/>
                  </a:cubicBezTo>
                  <a:cubicBezTo>
                    <a:pt x="2836" y="4295"/>
                    <a:pt x="2636" y="5096"/>
                    <a:pt x="2136" y="5663"/>
                  </a:cubicBezTo>
                  <a:cubicBezTo>
                    <a:pt x="1626" y="6173"/>
                    <a:pt x="954" y="6440"/>
                    <a:pt x="265" y="6440"/>
                  </a:cubicBezTo>
                  <a:cubicBezTo>
                    <a:pt x="188" y="6440"/>
                    <a:pt x="111" y="6437"/>
                    <a:pt x="34" y="6430"/>
                  </a:cubicBezTo>
                  <a:cubicBezTo>
                    <a:pt x="1" y="6430"/>
                    <a:pt x="1" y="6530"/>
                    <a:pt x="34" y="6530"/>
                  </a:cubicBezTo>
                  <a:cubicBezTo>
                    <a:pt x="175" y="6554"/>
                    <a:pt x="315" y="6565"/>
                    <a:pt x="452" y="6565"/>
                  </a:cubicBezTo>
                  <a:cubicBezTo>
                    <a:pt x="1685" y="6565"/>
                    <a:pt x="2753" y="5656"/>
                    <a:pt x="2903" y="4396"/>
                  </a:cubicBezTo>
                  <a:cubicBezTo>
                    <a:pt x="2936" y="3728"/>
                    <a:pt x="2669" y="3061"/>
                    <a:pt x="2169" y="2594"/>
                  </a:cubicBezTo>
                  <a:cubicBezTo>
                    <a:pt x="1835" y="2261"/>
                    <a:pt x="1535" y="1860"/>
                    <a:pt x="1335" y="1427"/>
                  </a:cubicBezTo>
                  <a:cubicBezTo>
                    <a:pt x="1135" y="960"/>
                    <a:pt x="1102" y="493"/>
                    <a:pt x="1235" y="26"/>
                  </a:cubicBezTo>
                  <a:cubicBezTo>
                    <a:pt x="1235" y="9"/>
                    <a:pt x="1227" y="1"/>
                    <a:pt x="12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785;p45"/>
            <p:cNvSpPr/>
            <p:nvPr/>
          </p:nvSpPr>
          <p:spPr>
            <a:xfrm>
              <a:off x="2173400" y="1798875"/>
              <a:ext cx="161475" cy="144675"/>
            </a:xfrm>
            <a:custGeom>
              <a:avLst/>
              <a:gdLst/>
              <a:ahLst/>
              <a:cxnLst/>
              <a:rect l="l" t="t" r="r" b="b"/>
              <a:pathLst>
                <a:path w="6459" h="5787" extrusionOk="0">
                  <a:moveTo>
                    <a:pt x="1429" y="1"/>
                  </a:moveTo>
                  <a:cubicBezTo>
                    <a:pt x="1421" y="1"/>
                    <a:pt x="1411" y="5"/>
                    <a:pt x="1401" y="15"/>
                  </a:cubicBezTo>
                  <a:cubicBezTo>
                    <a:pt x="67" y="1282"/>
                    <a:pt x="0" y="3384"/>
                    <a:pt x="1268" y="4718"/>
                  </a:cubicBezTo>
                  <a:cubicBezTo>
                    <a:pt x="1988" y="5457"/>
                    <a:pt x="3005" y="5787"/>
                    <a:pt x="4035" y="5787"/>
                  </a:cubicBezTo>
                  <a:cubicBezTo>
                    <a:pt x="4866" y="5787"/>
                    <a:pt x="5705" y="5572"/>
                    <a:pt x="6405" y="5185"/>
                  </a:cubicBezTo>
                  <a:cubicBezTo>
                    <a:pt x="6459" y="5158"/>
                    <a:pt x="6425" y="5109"/>
                    <a:pt x="6393" y="5109"/>
                  </a:cubicBezTo>
                  <a:cubicBezTo>
                    <a:pt x="6385" y="5109"/>
                    <a:pt x="6378" y="5112"/>
                    <a:pt x="6371" y="5118"/>
                  </a:cubicBezTo>
                  <a:cubicBezTo>
                    <a:pt x="5646" y="5418"/>
                    <a:pt x="4816" y="5621"/>
                    <a:pt x="4005" y="5621"/>
                  </a:cubicBezTo>
                  <a:cubicBezTo>
                    <a:pt x="3101" y="5621"/>
                    <a:pt x="2220" y="5369"/>
                    <a:pt x="1535" y="4718"/>
                  </a:cubicBezTo>
                  <a:cubicBezTo>
                    <a:pt x="234" y="3450"/>
                    <a:pt x="200" y="1349"/>
                    <a:pt x="1434" y="48"/>
                  </a:cubicBezTo>
                  <a:cubicBezTo>
                    <a:pt x="1458" y="24"/>
                    <a:pt x="1448" y="1"/>
                    <a:pt x="14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786;p45"/>
            <p:cNvSpPr/>
            <p:nvPr/>
          </p:nvSpPr>
          <p:spPr>
            <a:xfrm>
              <a:off x="2452850" y="1671500"/>
              <a:ext cx="577000" cy="769875"/>
            </a:xfrm>
            <a:custGeom>
              <a:avLst/>
              <a:gdLst/>
              <a:ahLst/>
              <a:cxnLst/>
              <a:rect l="l" t="t" r="r" b="b"/>
              <a:pathLst>
                <a:path w="23080" h="30795" extrusionOk="0">
                  <a:moveTo>
                    <a:pt x="1340" y="0"/>
                  </a:moveTo>
                  <a:cubicBezTo>
                    <a:pt x="369" y="0"/>
                    <a:pt x="0" y="1156"/>
                    <a:pt x="1531" y="4876"/>
                  </a:cubicBezTo>
                  <a:cubicBezTo>
                    <a:pt x="4461" y="12035"/>
                    <a:pt x="12909" y="30795"/>
                    <a:pt x="17551" y="30795"/>
                  </a:cubicBezTo>
                  <a:cubicBezTo>
                    <a:pt x="17560" y="30795"/>
                    <a:pt x="17568" y="30795"/>
                    <a:pt x="17576" y="30795"/>
                  </a:cubicBezTo>
                  <a:cubicBezTo>
                    <a:pt x="19277" y="30795"/>
                    <a:pt x="23080" y="29060"/>
                    <a:pt x="22179" y="22856"/>
                  </a:cubicBezTo>
                  <a:cubicBezTo>
                    <a:pt x="21512" y="18419"/>
                    <a:pt x="13273" y="9680"/>
                    <a:pt x="4400" y="1707"/>
                  </a:cubicBezTo>
                  <a:cubicBezTo>
                    <a:pt x="3498" y="883"/>
                    <a:pt x="2189" y="0"/>
                    <a:pt x="1340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787;p45"/>
            <p:cNvSpPr/>
            <p:nvPr/>
          </p:nvSpPr>
          <p:spPr>
            <a:xfrm>
              <a:off x="2443975" y="1652975"/>
              <a:ext cx="454125" cy="514050"/>
            </a:xfrm>
            <a:custGeom>
              <a:avLst/>
              <a:gdLst/>
              <a:ahLst/>
              <a:cxnLst/>
              <a:rect l="l" t="t" r="r" b="b"/>
              <a:pathLst>
                <a:path w="18165" h="20562" extrusionOk="0">
                  <a:moveTo>
                    <a:pt x="1272" y="1"/>
                  </a:moveTo>
                  <a:cubicBezTo>
                    <a:pt x="220" y="1"/>
                    <a:pt x="0" y="1270"/>
                    <a:pt x="752" y="4016"/>
                  </a:cubicBezTo>
                  <a:cubicBezTo>
                    <a:pt x="2153" y="9253"/>
                    <a:pt x="8324" y="20561"/>
                    <a:pt x="8324" y="20561"/>
                  </a:cubicBezTo>
                  <a:lnTo>
                    <a:pt x="18164" y="15191"/>
                  </a:lnTo>
                  <a:cubicBezTo>
                    <a:pt x="18164" y="15191"/>
                    <a:pt x="10726" y="7052"/>
                    <a:pt x="6089" y="2982"/>
                  </a:cubicBezTo>
                  <a:cubicBezTo>
                    <a:pt x="3868" y="1046"/>
                    <a:pt x="2227" y="1"/>
                    <a:pt x="1272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788;p45"/>
            <p:cNvSpPr/>
            <p:nvPr/>
          </p:nvSpPr>
          <p:spPr>
            <a:xfrm>
              <a:off x="2443975" y="1652975"/>
              <a:ext cx="454125" cy="514050"/>
            </a:xfrm>
            <a:custGeom>
              <a:avLst/>
              <a:gdLst/>
              <a:ahLst/>
              <a:cxnLst/>
              <a:rect l="l" t="t" r="r" b="b"/>
              <a:pathLst>
                <a:path w="18165" h="20562" extrusionOk="0">
                  <a:moveTo>
                    <a:pt x="1272" y="1"/>
                  </a:moveTo>
                  <a:cubicBezTo>
                    <a:pt x="220" y="1"/>
                    <a:pt x="0" y="1270"/>
                    <a:pt x="752" y="4016"/>
                  </a:cubicBezTo>
                  <a:cubicBezTo>
                    <a:pt x="2153" y="9253"/>
                    <a:pt x="8324" y="20561"/>
                    <a:pt x="8324" y="20561"/>
                  </a:cubicBezTo>
                  <a:lnTo>
                    <a:pt x="18164" y="15191"/>
                  </a:lnTo>
                  <a:cubicBezTo>
                    <a:pt x="18164" y="15191"/>
                    <a:pt x="10726" y="7052"/>
                    <a:pt x="6089" y="2982"/>
                  </a:cubicBezTo>
                  <a:cubicBezTo>
                    <a:pt x="3868" y="1046"/>
                    <a:pt x="2227" y="1"/>
                    <a:pt x="12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789;p45"/>
            <p:cNvSpPr/>
            <p:nvPr/>
          </p:nvSpPr>
          <p:spPr>
            <a:xfrm>
              <a:off x="2640400" y="1993525"/>
              <a:ext cx="207675" cy="119300"/>
            </a:xfrm>
            <a:custGeom>
              <a:avLst/>
              <a:gdLst/>
              <a:ahLst/>
              <a:cxnLst/>
              <a:rect l="l" t="t" r="r" b="b"/>
              <a:pathLst>
                <a:path w="8307" h="4772" extrusionOk="0">
                  <a:moveTo>
                    <a:pt x="8273" y="1"/>
                  </a:moveTo>
                  <a:cubicBezTo>
                    <a:pt x="4837" y="1769"/>
                    <a:pt x="801" y="4304"/>
                    <a:pt x="33" y="4704"/>
                  </a:cubicBezTo>
                  <a:cubicBezTo>
                    <a:pt x="0" y="4704"/>
                    <a:pt x="33" y="4771"/>
                    <a:pt x="67" y="4771"/>
                  </a:cubicBezTo>
                  <a:cubicBezTo>
                    <a:pt x="2902" y="3370"/>
                    <a:pt x="5637" y="1802"/>
                    <a:pt x="8306" y="68"/>
                  </a:cubicBezTo>
                  <a:cubicBezTo>
                    <a:pt x="8306" y="34"/>
                    <a:pt x="8306" y="1"/>
                    <a:pt x="8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790;p45"/>
            <p:cNvSpPr/>
            <p:nvPr/>
          </p:nvSpPr>
          <p:spPr>
            <a:xfrm>
              <a:off x="2118350" y="1625950"/>
              <a:ext cx="589625" cy="631975"/>
            </a:xfrm>
            <a:custGeom>
              <a:avLst/>
              <a:gdLst/>
              <a:ahLst/>
              <a:cxnLst/>
              <a:rect l="l" t="t" r="r" b="b"/>
              <a:pathLst>
                <a:path w="23585" h="25279" extrusionOk="0">
                  <a:moveTo>
                    <a:pt x="11832" y="1"/>
                  </a:moveTo>
                  <a:cubicBezTo>
                    <a:pt x="9289" y="1"/>
                    <a:pt x="6432" y="1912"/>
                    <a:pt x="5538" y="4397"/>
                  </a:cubicBezTo>
                  <a:cubicBezTo>
                    <a:pt x="3503" y="10001"/>
                    <a:pt x="2002" y="12636"/>
                    <a:pt x="1" y="25278"/>
                  </a:cubicBezTo>
                  <a:lnTo>
                    <a:pt x="21416" y="25278"/>
                  </a:lnTo>
                  <a:lnTo>
                    <a:pt x="20882" y="18240"/>
                  </a:lnTo>
                  <a:cubicBezTo>
                    <a:pt x="20882" y="18240"/>
                    <a:pt x="23584" y="16305"/>
                    <a:pt x="22617" y="12402"/>
                  </a:cubicBezTo>
                  <a:cubicBezTo>
                    <a:pt x="22116" y="10601"/>
                    <a:pt x="17179" y="2895"/>
                    <a:pt x="14244" y="727"/>
                  </a:cubicBezTo>
                  <a:cubicBezTo>
                    <a:pt x="13538" y="225"/>
                    <a:pt x="12703" y="1"/>
                    <a:pt x="11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791;p45"/>
            <p:cNvSpPr/>
            <p:nvPr/>
          </p:nvSpPr>
          <p:spPr>
            <a:xfrm>
              <a:off x="2360200" y="2052750"/>
              <a:ext cx="186825" cy="43375"/>
            </a:xfrm>
            <a:custGeom>
              <a:avLst/>
              <a:gdLst/>
              <a:ahLst/>
              <a:cxnLst/>
              <a:rect l="l" t="t" r="r" b="b"/>
              <a:pathLst>
                <a:path w="7473" h="1735" extrusionOk="0">
                  <a:moveTo>
                    <a:pt x="7372" y="0"/>
                  </a:moveTo>
                  <a:cubicBezTo>
                    <a:pt x="6138" y="134"/>
                    <a:pt x="4870" y="367"/>
                    <a:pt x="3669" y="667"/>
                  </a:cubicBezTo>
                  <a:cubicBezTo>
                    <a:pt x="3069" y="834"/>
                    <a:pt x="2469" y="1034"/>
                    <a:pt x="1868" y="1235"/>
                  </a:cubicBezTo>
                  <a:cubicBezTo>
                    <a:pt x="1568" y="1335"/>
                    <a:pt x="1268" y="1401"/>
                    <a:pt x="967" y="1501"/>
                  </a:cubicBezTo>
                  <a:cubicBezTo>
                    <a:pt x="667" y="1601"/>
                    <a:pt x="334" y="1668"/>
                    <a:pt x="0" y="1702"/>
                  </a:cubicBezTo>
                  <a:cubicBezTo>
                    <a:pt x="0" y="1702"/>
                    <a:pt x="0" y="1735"/>
                    <a:pt x="0" y="1735"/>
                  </a:cubicBezTo>
                  <a:cubicBezTo>
                    <a:pt x="334" y="1735"/>
                    <a:pt x="634" y="1735"/>
                    <a:pt x="934" y="1702"/>
                  </a:cubicBezTo>
                  <a:cubicBezTo>
                    <a:pt x="1234" y="1668"/>
                    <a:pt x="1535" y="1601"/>
                    <a:pt x="1835" y="1535"/>
                  </a:cubicBezTo>
                  <a:cubicBezTo>
                    <a:pt x="2435" y="1368"/>
                    <a:pt x="3036" y="1201"/>
                    <a:pt x="3669" y="1034"/>
                  </a:cubicBezTo>
                  <a:cubicBezTo>
                    <a:pt x="4904" y="701"/>
                    <a:pt x="6138" y="367"/>
                    <a:pt x="7405" y="134"/>
                  </a:cubicBezTo>
                  <a:cubicBezTo>
                    <a:pt x="7472" y="100"/>
                    <a:pt x="7439" y="0"/>
                    <a:pt x="73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792;p45"/>
            <p:cNvSpPr/>
            <p:nvPr/>
          </p:nvSpPr>
          <p:spPr>
            <a:xfrm>
              <a:off x="2466100" y="2076925"/>
              <a:ext cx="158475" cy="10025"/>
            </a:xfrm>
            <a:custGeom>
              <a:avLst/>
              <a:gdLst/>
              <a:ahLst/>
              <a:cxnLst/>
              <a:rect l="l" t="t" r="r" b="b"/>
              <a:pathLst>
                <a:path w="6339" h="401" extrusionOk="0">
                  <a:moveTo>
                    <a:pt x="3136" y="1"/>
                  </a:moveTo>
                  <a:cubicBezTo>
                    <a:pt x="2636" y="1"/>
                    <a:pt x="2102" y="67"/>
                    <a:pt x="1602" y="134"/>
                  </a:cubicBezTo>
                  <a:cubicBezTo>
                    <a:pt x="1335" y="134"/>
                    <a:pt x="1101" y="167"/>
                    <a:pt x="868" y="201"/>
                  </a:cubicBezTo>
                  <a:cubicBezTo>
                    <a:pt x="601" y="268"/>
                    <a:pt x="301" y="334"/>
                    <a:pt x="34" y="368"/>
                  </a:cubicBezTo>
                  <a:cubicBezTo>
                    <a:pt x="0" y="368"/>
                    <a:pt x="0" y="401"/>
                    <a:pt x="34" y="401"/>
                  </a:cubicBezTo>
                  <a:cubicBezTo>
                    <a:pt x="123" y="390"/>
                    <a:pt x="212" y="386"/>
                    <a:pt x="301" y="386"/>
                  </a:cubicBezTo>
                  <a:cubicBezTo>
                    <a:pt x="479" y="386"/>
                    <a:pt x="656" y="401"/>
                    <a:pt x="834" y="401"/>
                  </a:cubicBezTo>
                  <a:lnTo>
                    <a:pt x="1602" y="368"/>
                  </a:lnTo>
                  <a:lnTo>
                    <a:pt x="3169" y="334"/>
                  </a:lnTo>
                  <a:cubicBezTo>
                    <a:pt x="4203" y="268"/>
                    <a:pt x="5238" y="234"/>
                    <a:pt x="6272" y="234"/>
                  </a:cubicBezTo>
                  <a:cubicBezTo>
                    <a:pt x="6338" y="201"/>
                    <a:pt x="6305" y="134"/>
                    <a:pt x="6272" y="134"/>
                  </a:cubicBezTo>
                  <a:cubicBezTo>
                    <a:pt x="5238" y="34"/>
                    <a:pt x="4170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793;p45"/>
            <p:cNvSpPr/>
            <p:nvPr/>
          </p:nvSpPr>
          <p:spPr>
            <a:xfrm>
              <a:off x="1828100" y="1654125"/>
              <a:ext cx="549600" cy="778525"/>
            </a:xfrm>
            <a:custGeom>
              <a:avLst/>
              <a:gdLst/>
              <a:ahLst/>
              <a:cxnLst/>
              <a:rect l="l" t="t" r="r" b="b"/>
              <a:pathLst>
                <a:path w="21984" h="31141" extrusionOk="0">
                  <a:moveTo>
                    <a:pt x="20761" y="0"/>
                  </a:moveTo>
                  <a:cubicBezTo>
                    <a:pt x="19865" y="0"/>
                    <a:pt x="18386" y="1044"/>
                    <a:pt x="17348" y="1835"/>
                  </a:cubicBezTo>
                  <a:cubicBezTo>
                    <a:pt x="8975" y="8306"/>
                    <a:pt x="202" y="19281"/>
                    <a:pt x="102" y="25619"/>
                  </a:cubicBezTo>
                  <a:cubicBezTo>
                    <a:pt x="0" y="30390"/>
                    <a:pt x="2025" y="31141"/>
                    <a:pt x="3252" y="31141"/>
                  </a:cubicBezTo>
                  <a:cubicBezTo>
                    <a:pt x="3629" y="31141"/>
                    <a:pt x="3931" y="31070"/>
                    <a:pt x="4072" y="31023"/>
                  </a:cubicBezTo>
                  <a:cubicBezTo>
                    <a:pt x="10343" y="29088"/>
                    <a:pt x="17848" y="11742"/>
                    <a:pt x="20584" y="4671"/>
                  </a:cubicBezTo>
                  <a:cubicBezTo>
                    <a:pt x="21984" y="1094"/>
                    <a:pt x="21678" y="0"/>
                    <a:pt x="20761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794;p45"/>
            <p:cNvSpPr/>
            <p:nvPr/>
          </p:nvSpPr>
          <p:spPr>
            <a:xfrm>
              <a:off x="1924875" y="1641900"/>
              <a:ext cx="459250" cy="511775"/>
            </a:xfrm>
            <a:custGeom>
              <a:avLst/>
              <a:gdLst/>
              <a:ahLst/>
              <a:cxnLst/>
              <a:rect l="l" t="t" r="r" b="b"/>
              <a:pathLst>
                <a:path w="18370" h="20471" extrusionOk="0">
                  <a:moveTo>
                    <a:pt x="17102" y="1"/>
                  </a:moveTo>
                  <a:cubicBezTo>
                    <a:pt x="16148" y="1"/>
                    <a:pt x="14504" y="1028"/>
                    <a:pt x="12276" y="2925"/>
                  </a:cubicBezTo>
                  <a:cubicBezTo>
                    <a:pt x="7573" y="6927"/>
                    <a:pt x="1" y="14967"/>
                    <a:pt x="1" y="14967"/>
                  </a:cubicBezTo>
                  <a:lnTo>
                    <a:pt x="9774" y="20471"/>
                  </a:lnTo>
                  <a:cubicBezTo>
                    <a:pt x="9774" y="20471"/>
                    <a:pt x="16079" y="9229"/>
                    <a:pt x="17580" y="4025"/>
                  </a:cubicBezTo>
                  <a:cubicBezTo>
                    <a:pt x="18370" y="1269"/>
                    <a:pt x="18162" y="1"/>
                    <a:pt x="17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795;p45"/>
            <p:cNvSpPr/>
            <p:nvPr/>
          </p:nvSpPr>
          <p:spPr>
            <a:xfrm>
              <a:off x="1974925" y="1976850"/>
              <a:ext cx="206800" cy="122025"/>
            </a:xfrm>
            <a:custGeom>
              <a:avLst/>
              <a:gdLst/>
              <a:ahLst/>
              <a:cxnLst/>
              <a:rect l="l" t="t" r="r" b="b"/>
              <a:pathLst>
                <a:path w="8272" h="4881" extrusionOk="0">
                  <a:moveTo>
                    <a:pt x="100" y="1"/>
                  </a:moveTo>
                  <a:cubicBezTo>
                    <a:pt x="33" y="1"/>
                    <a:pt x="0" y="34"/>
                    <a:pt x="67" y="101"/>
                  </a:cubicBezTo>
                  <a:cubicBezTo>
                    <a:pt x="2669" y="1835"/>
                    <a:pt x="5404" y="3437"/>
                    <a:pt x="8239" y="4871"/>
                  </a:cubicBezTo>
                  <a:cubicBezTo>
                    <a:pt x="8246" y="4877"/>
                    <a:pt x="8251" y="4880"/>
                    <a:pt x="8255" y="4880"/>
                  </a:cubicBezTo>
                  <a:cubicBezTo>
                    <a:pt x="8271" y="4880"/>
                    <a:pt x="8266" y="4831"/>
                    <a:pt x="8239" y="4804"/>
                  </a:cubicBezTo>
                  <a:cubicBezTo>
                    <a:pt x="7505" y="4437"/>
                    <a:pt x="3503" y="1835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796;p45"/>
            <p:cNvSpPr/>
            <p:nvPr/>
          </p:nvSpPr>
          <p:spPr>
            <a:xfrm>
              <a:off x="2152550" y="1831750"/>
              <a:ext cx="188475" cy="323600"/>
            </a:xfrm>
            <a:custGeom>
              <a:avLst/>
              <a:gdLst/>
              <a:ahLst/>
              <a:cxnLst/>
              <a:rect l="l" t="t" r="r" b="b"/>
              <a:pathLst>
                <a:path w="7539" h="12944" extrusionOk="0">
                  <a:moveTo>
                    <a:pt x="7472" y="1"/>
                  </a:moveTo>
                  <a:cubicBezTo>
                    <a:pt x="6938" y="935"/>
                    <a:pt x="6505" y="1969"/>
                    <a:pt x="6038" y="2869"/>
                  </a:cubicBezTo>
                  <a:cubicBezTo>
                    <a:pt x="5571" y="3770"/>
                    <a:pt x="5104" y="4704"/>
                    <a:pt x="4637" y="5605"/>
                  </a:cubicBezTo>
                  <a:cubicBezTo>
                    <a:pt x="3669" y="7473"/>
                    <a:pt x="1568" y="10875"/>
                    <a:pt x="634" y="12743"/>
                  </a:cubicBezTo>
                  <a:cubicBezTo>
                    <a:pt x="434" y="12643"/>
                    <a:pt x="234" y="12576"/>
                    <a:pt x="34" y="12476"/>
                  </a:cubicBezTo>
                  <a:cubicBezTo>
                    <a:pt x="0" y="12476"/>
                    <a:pt x="0" y="12510"/>
                    <a:pt x="0" y="12543"/>
                  </a:cubicBezTo>
                  <a:cubicBezTo>
                    <a:pt x="234" y="12676"/>
                    <a:pt x="467" y="12843"/>
                    <a:pt x="734" y="12943"/>
                  </a:cubicBezTo>
                  <a:cubicBezTo>
                    <a:pt x="767" y="12943"/>
                    <a:pt x="4003" y="7639"/>
                    <a:pt x="4937" y="5771"/>
                  </a:cubicBezTo>
                  <a:cubicBezTo>
                    <a:pt x="5204" y="5204"/>
                    <a:pt x="5437" y="4671"/>
                    <a:pt x="5704" y="4137"/>
                  </a:cubicBezTo>
                  <a:lnTo>
                    <a:pt x="5771" y="4037"/>
                  </a:lnTo>
                  <a:cubicBezTo>
                    <a:pt x="5971" y="3737"/>
                    <a:pt x="6138" y="3470"/>
                    <a:pt x="6338" y="3203"/>
                  </a:cubicBezTo>
                  <a:cubicBezTo>
                    <a:pt x="6505" y="2903"/>
                    <a:pt x="6705" y="2602"/>
                    <a:pt x="6838" y="2302"/>
                  </a:cubicBezTo>
                  <a:cubicBezTo>
                    <a:pt x="7005" y="2002"/>
                    <a:pt x="7172" y="1702"/>
                    <a:pt x="7372" y="1402"/>
                  </a:cubicBezTo>
                  <a:cubicBezTo>
                    <a:pt x="7372" y="1378"/>
                    <a:pt x="7339" y="1354"/>
                    <a:pt x="7307" y="1354"/>
                  </a:cubicBezTo>
                  <a:cubicBezTo>
                    <a:pt x="7294" y="1354"/>
                    <a:pt x="7282" y="1359"/>
                    <a:pt x="7272" y="1368"/>
                  </a:cubicBezTo>
                  <a:cubicBezTo>
                    <a:pt x="7072" y="1668"/>
                    <a:pt x="6872" y="1969"/>
                    <a:pt x="6672" y="2269"/>
                  </a:cubicBezTo>
                  <a:cubicBezTo>
                    <a:pt x="6572" y="2402"/>
                    <a:pt x="6471" y="2536"/>
                    <a:pt x="6405" y="2669"/>
                  </a:cubicBezTo>
                  <a:cubicBezTo>
                    <a:pt x="6805" y="1802"/>
                    <a:pt x="7205" y="935"/>
                    <a:pt x="7506" y="34"/>
                  </a:cubicBezTo>
                  <a:cubicBezTo>
                    <a:pt x="7539" y="1"/>
                    <a:pt x="7472" y="1"/>
                    <a:pt x="7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797;p45"/>
            <p:cNvSpPr/>
            <p:nvPr/>
          </p:nvSpPr>
          <p:spPr>
            <a:xfrm>
              <a:off x="2673975" y="1855450"/>
              <a:ext cx="352550" cy="581775"/>
            </a:xfrm>
            <a:custGeom>
              <a:avLst/>
              <a:gdLst/>
              <a:ahLst/>
              <a:cxnLst/>
              <a:rect l="l" t="t" r="r" b="b"/>
              <a:pathLst>
                <a:path w="14102" h="23271" extrusionOk="0">
                  <a:moveTo>
                    <a:pt x="8099" y="0"/>
                  </a:moveTo>
                  <a:cubicBezTo>
                    <a:pt x="6333" y="0"/>
                    <a:pt x="0" y="7504"/>
                    <a:pt x="525" y="8893"/>
                  </a:cubicBezTo>
                  <a:cubicBezTo>
                    <a:pt x="3761" y="17432"/>
                    <a:pt x="5395" y="22803"/>
                    <a:pt x="8297" y="23237"/>
                  </a:cubicBezTo>
                  <a:cubicBezTo>
                    <a:pt x="8463" y="23260"/>
                    <a:pt x="8627" y="23271"/>
                    <a:pt x="8789" y="23271"/>
                  </a:cubicBezTo>
                  <a:cubicBezTo>
                    <a:pt x="11902" y="23271"/>
                    <a:pt x="14102" y="19079"/>
                    <a:pt x="13468" y="14163"/>
                  </a:cubicBezTo>
                  <a:cubicBezTo>
                    <a:pt x="13134" y="11528"/>
                    <a:pt x="9732" y="1888"/>
                    <a:pt x="8431" y="153"/>
                  </a:cubicBezTo>
                  <a:cubicBezTo>
                    <a:pt x="8354" y="49"/>
                    <a:pt x="8241" y="0"/>
                    <a:pt x="8099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798;p45"/>
            <p:cNvSpPr/>
            <p:nvPr/>
          </p:nvSpPr>
          <p:spPr>
            <a:xfrm>
              <a:off x="2687100" y="2077775"/>
              <a:ext cx="82575" cy="216000"/>
            </a:xfrm>
            <a:custGeom>
              <a:avLst/>
              <a:gdLst/>
              <a:ahLst/>
              <a:cxnLst/>
              <a:rect l="l" t="t" r="r" b="b"/>
              <a:pathLst>
                <a:path w="3303" h="864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767"/>
                    <a:pt x="300" y="1501"/>
                    <a:pt x="567" y="2235"/>
                  </a:cubicBezTo>
                  <a:cubicBezTo>
                    <a:pt x="801" y="2969"/>
                    <a:pt x="1068" y="3703"/>
                    <a:pt x="1368" y="4437"/>
                  </a:cubicBezTo>
                  <a:cubicBezTo>
                    <a:pt x="1935" y="5871"/>
                    <a:pt x="2569" y="7272"/>
                    <a:pt x="3302" y="8640"/>
                  </a:cubicBezTo>
                  <a:cubicBezTo>
                    <a:pt x="2869" y="7138"/>
                    <a:pt x="2302" y="5704"/>
                    <a:pt x="1735" y="4270"/>
                  </a:cubicBezTo>
                  <a:cubicBezTo>
                    <a:pt x="1468" y="3536"/>
                    <a:pt x="1168" y="2835"/>
                    <a:pt x="867" y="2135"/>
                  </a:cubicBezTo>
                  <a:cubicBezTo>
                    <a:pt x="567" y="1401"/>
                    <a:pt x="267" y="70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799;p45"/>
            <p:cNvSpPr/>
            <p:nvPr/>
          </p:nvSpPr>
          <p:spPr>
            <a:xfrm>
              <a:off x="2529475" y="1661825"/>
              <a:ext cx="414500" cy="445150"/>
            </a:xfrm>
            <a:custGeom>
              <a:avLst/>
              <a:gdLst/>
              <a:ahLst/>
              <a:cxnLst/>
              <a:rect l="l" t="t" r="r" b="b"/>
              <a:pathLst>
                <a:path w="16580" h="17806" extrusionOk="0">
                  <a:moveTo>
                    <a:pt x="1271" y="0"/>
                  </a:moveTo>
                  <a:cubicBezTo>
                    <a:pt x="1052" y="0"/>
                    <a:pt x="880" y="29"/>
                    <a:pt x="768" y="93"/>
                  </a:cubicBezTo>
                  <a:cubicBezTo>
                    <a:pt x="1" y="526"/>
                    <a:pt x="901" y="2528"/>
                    <a:pt x="3370" y="3495"/>
                  </a:cubicBezTo>
                  <a:cubicBezTo>
                    <a:pt x="4704" y="4029"/>
                    <a:pt x="6005" y="4663"/>
                    <a:pt x="7239" y="5363"/>
                  </a:cubicBezTo>
                  <a:cubicBezTo>
                    <a:pt x="7873" y="5630"/>
                    <a:pt x="9374" y="7665"/>
                    <a:pt x="8974" y="8566"/>
                  </a:cubicBezTo>
                  <a:cubicBezTo>
                    <a:pt x="8795" y="8975"/>
                    <a:pt x="7850" y="9443"/>
                    <a:pt x="6982" y="9443"/>
                  </a:cubicBezTo>
                  <a:cubicBezTo>
                    <a:pt x="6719" y="9443"/>
                    <a:pt x="6464" y="9400"/>
                    <a:pt x="6238" y="9299"/>
                  </a:cubicBezTo>
                  <a:cubicBezTo>
                    <a:pt x="5271" y="8866"/>
                    <a:pt x="5038" y="6964"/>
                    <a:pt x="3937" y="6064"/>
                  </a:cubicBezTo>
                  <a:cubicBezTo>
                    <a:pt x="3354" y="5587"/>
                    <a:pt x="2537" y="5391"/>
                    <a:pt x="1883" y="5391"/>
                  </a:cubicBezTo>
                  <a:cubicBezTo>
                    <a:pt x="1302" y="5391"/>
                    <a:pt x="848" y="5546"/>
                    <a:pt x="801" y="5797"/>
                  </a:cubicBezTo>
                  <a:cubicBezTo>
                    <a:pt x="668" y="6331"/>
                    <a:pt x="1302" y="6564"/>
                    <a:pt x="2302" y="8332"/>
                  </a:cubicBezTo>
                  <a:cubicBezTo>
                    <a:pt x="2936" y="9466"/>
                    <a:pt x="3003" y="12235"/>
                    <a:pt x="4437" y="14170"/>
                  </a:cubicBezTo>
                  <a:cubicBezTo>
                    <a:pt x="5171" y="15337"/>
                    <a:pt x="5838" y="16538"/>
                    <a:pt x="6439" y="17806"/>
                  </a:cubicBezTo>
                  <a:lnTo>
                    <a:pt x="16579" y="14103"/>
                  </a:lnTo>
                  <a:cubicBezTo>
                    <a:pt x="16145" y="11167"/>
                    <a:pt x="15312" y="7064"/>
                    <a:pt x="14277" y="6197"/>
                  </a:cubicBezTo>
                  <a:cubicBezTo>
                    <a:pt x="13210" y="5330"/>
                    <a:pt x="9174" y="2294"/>
                    <a:pt x="8006" y="1894"/>
                  </a:cubicBezTo>
                  <a:cubicBezTo>
                    <a:pt x="7008" y="1542"/>
                    <a:pt x="2882" y="0"/>
                    <a:pt x="1271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800;p45"/>
            <p:cNvSpPr/>
            <p:nvPr/>
          </p:nvSpPr>
          <p:spPr>
            <a:xfrm>
              <a:off x="2569500" y="1760875"/>
              <a:ext cx="32550" cy="34325"/>
            </a:xfrm>
            <a:custGeom>
              <a:avLst/>
              <a:gdLst/>
              <a:ahLst/>
              <a:cxnLst/>
              <a:rect l="l" t="t" r="r" b="b"/>
              <a:pathLst>
                <a:path w="1302" h="1373" extrusionOk="0">
                  <a:moveTo>
                    <a:pt x="201" y="0"/>
                  </a:moveTo>
                  <a:cubicBezTo>
                    <a:pt x="168" y="34"/>
                    <a:pt x="134" y="67"/>
                    <a:pt x="101" y="100"/>
                  </a:cubicBezTo>
                  <a:cubicBezTo>
                    <a:pt x="67" y="167"/>
                    <a:pt x="67" y="200"/>
                    <a:pt x="34" y="234"/>
                  </a:cubicBezTo>
                  <a:cubicBezTo>
                    <a:pt x="34" y="300"/>
                    <a:pt x="1" y="401"/>
                    <a:pt x="1" y="467"/>
                  </a:cubicBezTo>
                  <a:cubicBezTo>
                    <a:pt x="1" y="634"/>
                    <a:pt x="67" y="834"/>
                    <a:pt x="201" y="968"/>
                  </a:cubicBezTo>
                  <a:cubicBezTo>
                    <a:pt x="441" y="1238"/>
                    <a:pt x="816" y="1373"/>
                    <a:pt x="1181" y="1373"/>
                  </a:cubicBezTo>
                  <a:cubicBezTo>
                    <a:pt x="1221" y="1373"/>
                    <a:pt x="1262" y="1371"/>
                    <a:pt x="1302" y="1368"/>
                  </a:cubicBezTo>
                  <a:lnTo>
                    <a:pt x="1302" y="1301"/>
                  </a:lnTo>
                  <a:cubicBezTo>
                    <a:pt x="935" y="1234"/>
                    <a:pt x="601" y="1101"/>
                    <a:pt x="334" y="868"/>
                  </a:cubicBezTo>
                  <a:cubicBezTo>
                    <a:pt x="234" y="767"/>
                    <a:pt x="134" y="634"/>
                    <a:pt x="101" y="467"/>
                  </a:cubicBezTo>
                  <a:cubicBezTo>
                    <a:pt x="101" y="401"/>
                    <a:pt x="101" y="334"/>
                    <a:pt x="101" y="234"/>
                  </a:cubicBezTo>
                  <a:cubicBezTo>
                    <a:pt x="134" y="167"/>
                    <a:pt x="168" y="67"/>
                    <a:pt x="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801;p45"/>
            <p:cNvSpPr/>
            <p:nvPr/>
          </p:nvSpPr>
          <p:spPr>
            <a:xfrm>
              <a:off x="2567325" y="1689500"/>
              <a:ext cx="319100" cy="179800"/>
            </a:xfrm>
            <a:custGeom>
              <a:avLst/>
              <a:gdLst/>
              <a:ahLst/>
              <a:cxnLst/>
              <a:rect l="l" t="t" r="r" b="b"/>
              <a:pathLst>
                <a:path w="12764" h="7192" extrusionOk="0">
                  <a:moveTo>
                    <a:pt x="6485" y="1"/>
                  </a:moveTo>
                  <a:cubicBezTo>
                    <a:pt x="4438" y="1"/>
                    <a:pt x="1" y="2290"/>
                    <a:pt x="121" y="3222"/>
                  </a:cubicBezTo>
                  <a:cubicBezTo>
                    <a:pt x="240" y="3960"/>
                    <a:pt x="750" y="4171"/>
                    <a:pt x="1541" y="4171"/>
                  </a:cubicBezTo>
                  <a:cubicBezTo>
                    <a:pt x="1858" y="4171"/>
                    <a:pt x="2221" y="4137"/>
                    <a:pt x="2623" y="4089"/>
                  </a:cubicBezTo>
                  <a:cubicBezTo>
                    <a:pt x="3015" y="4063"/>
                    <a:pt x="4763" y="3462"/>
                    <a:pt x="5724" y="3462"/>
                  </a:cubicBezTo>
                  <a:cubicBezTo>
                    <a:pt x="5987" y="3462"/>
                    <a:pt x="6192" y="3508"/>
                    <a:pt x="6292" y="3622"/>
                  </a:cubicBezTo>
                  <a:cubicBezTo>
                    <a:pt x="6926" y="4456"/>
                    <a:pt x="7760" y="7192"/>
                    <a:pt x="7760" y="7192"/>
                  </a:cubicBezTo>
                  <a:lnTo>
                    <a:pt x="12763" y="5090"/>
                  </a:lnTo>
                  <a:cubicBezTo>
                    <a:pt x="11829" y="3622"/>
                    <a:pt x="9428" y="987"/>
                    <a:pt x="7059" y="87"/>
                  </a:cubicBezTo>
                  <a:cubicBezTo>
                    <a:pt x="6902" y="28"/>
                    <a:pt x="6708" y="1"/>
                    <a:pt x="6485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802;p45"/>
            <p:cNvSpPr/>
            <p:nvPr/>
          </p:nvSpPr>
          <p:spPr>
            <a:xfrm>
              <a:off x="2573675" y="1704150"/>
              <a:ext cx="92600" cy="55900"/>
            </a:xfrm>
            <a:custGeom>
              <a:avLst/>
              <a:gdLst/>
              <a:ahLst/>
              <a:cxnLst/>
              <a:rect l="l" t="t" r="r" b="b"/>
              <a:pathLst>
                <a:path w="3704" h="2236" extrusionOk="0">
                  <a:moveTo>
                    <a:pt x="3670" y="1"/>
                  </a:moveTo>
                  <a:cubicBezTo>
                    <a:pt x="2169" y="468"/>
                    <a:pt x="701" y="1102"/>
                    <a:pt x="1" y="2203"/>
                  </a:cubicBezTo>
                  <a:cubicBezTo>
                    <a:pt x="1" y="2236"/>
                    <a:pt x="1" y="2236"/>
                    <a:pt x="1" y="2236"/>
                  </a:cubicBezTo>
                  <a:cubicBezTo>
                    <a:pt x="868" y="1302"/>
                    <a:pt x="3303" y="168"/>
                    <a:pt x="3670" y="34"/>
                  </a:cubicBezTo>
                  <a:cubicBezTo>
                    <a:pt x="3703" y="34"/>
                    <a:pt x="3703" y="1"/>
                    <a:pt x="3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803;p45"/>
            <p:cNvSpPr/>
            <p:nvPr/>
          </p:nvSpPr>
          <p:spPr>
            <a:xfrm>
              <a:off x="2595700" y="1689900"/>
              <a:ext cx="290725" cy="166050"/>
            </a:xfrm>
            <a:custGeom>
              <a:avLst/>
              <a:gdLst/>
              <a:ahLst/>
              <a:cxnLst/>
              <a:rect l="l" t="t" r="r" b="b"/>
              <a:pathLst>
                <a:path w="11629" h="6642" extrusionOk="0">
                  <a:moveTo>
                    <a:pt x="5495" y="1"/>
                  </a:moveTo>
                  <a:cubicBezTo>
                    <a:pt x="3663" y="1"/>
                    <a:pt x="0" y="2988"/>
                    <a:pt x="154" y="3940"/>
                  </a:cubicBezTo>
                  <a:cubicBezTo>
                    <a:pt x="255" y="4588"/>
                    <a:pt x="786" y="4867"/>
                    <a:pt x="1524" y="4867"/>
                  </a:cubicBezTo>
                  <a:cubicBezTo>
                    <a:pt x="2002" y="4867"/>
                    <a:pt x="2566" y="4750"/>
                    <a:pt x="3156" y="4540"/>
                  </a:cubicBezTo>
                  <a:cubicBezTo>
                    <a:pt x="3531" y="4407"/>
                    <a:pt x="4637" y="3649"/>
                    <a:pt x="5300" y="3649"/>
                  </a:cubicBezTo>
                  <a:cubicBezTo>
                    <a:pt x="5463" y="3649"/>
                    <a:pt x="5599" y="3695"/>
                    <a:pt x="5691" y="3807"/>
                  </a:cubicBezTo>
                  <a:cubicBezTo>
                    <a:pt x="6358" y="4607"/>
                    <a:pt x="7959" y="6642"/>
                    <a:pt x="7959" y="6642"/>
                  </a:cubicBezTo>
                  <a:lnTo>
                    <a:pt x="11628" y="5074"/>
                  </a:lnTo>
                  <a:cubicBezTo>
                    <a:pt x="10694" y="3606"/>
                    <a:pt x="8293" y="971"/>
                    <a:pt x="5924" y="71"/>
                  </a:cubicBezTo>
                  <a:cubicBezTo>
                    <a:pt x="5797" y="23"/>
                    <a:pt x="5653" y="1"/>
                    <a:pt x="5495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804;p45"/>
            <p:cNvSpPr/>
            <p:nvPr/>
          </p:nvSpPr>
          <p:spPr>
            <a:xfrm>
              <a:off x="2595350" y="1685775"/>
              <a:ext cx="181825" cy="140850"/>
            </a:xfrm>
            <a:custGeom>
              <a:avLst/>
              <a:gdLst/>
              <a:ahLst/>
              <a:cxnLst/>
              <a:rect l="l" t="t" r="r" b="b"/>
              <a:pathLst>
                <a:path w="7273" h="5634" extrusionOk="0">
                  <a:moveTo>
                    <a:pt x="5268" y="1"/>
                  </a:moveTo>
                  <a:cubicBezTo>
                    <a:pt x="5247" y="1"/>
                    <a:pt x="5226" y="1"/>
                    <a:pt x="5205" y="2"/>
                  </a:cubicBezTo>
                  <a:cubicBezTo>
                    <a:pt x="4871" y="69"/>
                    <a:pt x="4571" y="169"/>
                    <a:pt x="4304" y="336"/>
                  </a:cubicBezTo>
                  <a:cubicBezTo>
                    <a:pt x="4004" y="469"/>
                    <a:pt x="3703" y="603"/>
                    <a:pt x="3403" y="736"/>
                  </a:cubicBezTo>
                  <a:cubicBezTo>
                    <a:pt x="2803" y="1036"/>
                    <a:pt x="2269" y="1370"/>
                    <a:pt x="1735" y="1737"/>
                  </a:cubicBezTo>
                  <a:cubicBezTo>
                    <a:pt x="1202" y="2070"/>
                    <a:pt x="735" y="2504"/>
                    <a:pt x="368" y="3004"/>
                  </a:cubicBezTo>
                  <a:cubicBezTo>
                    <a:pt x="34" y="3471"/>
                    <a:pt x="1" y="4072"/>
                    <a:pt x="268" y="4572"/>
                  </a:cubicBezTo>
                  <a:cubicBezTo>
                    <a:pt x="501" y="4872"/>
                    <a:pt x="868" y="5072"/>
                    <a:pt x="1268" y="5106"/>
                  </a:cubicBezTo>
                  <a:cubicBezTo>
                    <a:pt x="1368" y="5122"/>
                    <a:pt x="1477" y="5131"/>
                    <a:pt x="1589" y="5131"/>
                  </a:cubicBezTo>
                  <a:cubicBezTo>
                    <a:pt x="1702" y="5131"/>
                    <a:pt x="1819" y="5122"/>
                    <a:pt x="1936" y="5106"/>
                  </a:cubicBezTo>
                  <a:cubicBezTo>
                    <a:pt x="2436" y="4972"/>
                    <a:pt x="2936" y="4839"/>
                    <a:pt x="3437" y="4672"/>
                  </a:cubicBezTo>
                  <a:cubicBezTo>
                    <a:pt x="3904" y="4472"/>
                    <a:pt x="4337" y="4138"/>
                    <a:pt x="4838" y="4005"/>
                  </a:cubicBezTo>
                  <a:cubicBezTo>
                    <a:pt x="4935" y="3963"/>
                    <a:pt x="5033" y="3945"/>
                    <a:pt x="5131" y="3945"/>
                  </a:cubicBezTo>
                  <a:cubicBezTo>
                    <a:pt x="5267" y="3945"/>
                    <a:pt x="5402" y="3980"/>
                    <a:pt x="5538" y="4038"/>
                  </a:cubicBezTo>
                  <a:cubicBezTo>
                    <a:pt x="5738" y="4172"/>
                    <a:pt x="5905" y="4339"/>
                    <a:pt x="6072" y="4539"/>
                  </a:cubicBezTo>
                  <a:cubicBezTo>
                    <a:pt x="6372" y="4839"/>
                    <a:pt x="6672" y="5206"/>
                    <a:pt x="6939" y="5573"/>
                  </a:cubicBezTo>
                  <a:cubicBezTo>
                    <a:pt x="6981" y="5615"/>
                    <a:pt x="7017" y="5633"/>
                    <a:pt x="7042" y="5633"/>
                  </a:cubicBezTo>
                  <a:cubicBezTo>
                    <a:pt x="7077" y="5633"/>
                    <a:pt x="7092" y="5598"/>
                    <a:pt x="7073" y="5539"/>
                  </a:cubicBezTo>
                  <a:cubicBezTo>
                    <a:pt x="6906" y="5306"/>
                    <a:pt x="6839" y="5239"/>
                    <a:pt x="6706" y="5006"/>
                  </a:cubicBezTo>
                  <a:cubicBezTo>
                    <a:pt x="6539" y="4772"/>
                    <a:pt x="6372" y="4539"/>
                    <a:pt x="6205" y="4339"/>
                  </a:cubicBezTo>
                  <a:cubicBezTo>
                    <a:pt x="6072" y="4138"/>
                    <a:pt x="5905" y="3972"/>
                    <a:pt x="5705" y="3805"/>
                  </a:cubicBezTo>
                  <a:cubicBezTo>
                    <a:pt x="5568" y="3722"/>
                    <a:pt x="5385" y="3663"/>
                    <a:pt x="5195" y="3663"/>
                  </a:cubicBezTo>
                  <a:cubicBezTo>
                    <a:pt x="5154" y="3663"/>
                    <a:pt x="5112" y="3666"/>
                    <a:pt x="5071" y="3671"/>
                  </a:cubicBezTo>
                  <a:cubicBezTo>
                    <a:pt x="4537" y="3805"/>
                    <a:pt x="4070" y="4005"/>
                    <a:pt x="3637" y="4305"/>
                  </a:cubicBezTo>
                  <a:cubicBezTo>
                    <a:pt x="3171" y="4584"/>
                    <a:pt x="2273" y="4979"/>
                    <a:pt x="1532" y="4979"/>
                  </a:cubicBezTo>
                  <a:cubicBezTo>
                    <a:pt x="1477" y="4979"/>
                    <a:pt x="1422" y="4977"/>
                    <a:pt x="1368" y="4972"/>
                  </a:cubicBezTo>
                  <a:cubicBezTo>
                    <a:pt x="1135" y="4972"/>
                    <a:pt x="935" y="4906"/>
                    <a:pt x="735" y="4806"/>
                  </a:cubicBezTo>
                  <a:cubicBezTo>
                    <a:pt x="601" y="4739"/>
                    <a:pt x="468" y="4639"/>
                    <a:pt x="368" y="4505"/>
                  </a:cubicBezTo>
                  <a:cubicBezTo>
                    <a:pt x="34" y="3938"/>
                    <a:pt x="468" y="3304"/>
                    <a:pt x="901" y="2804"/>
                  </a:cubicBezTo>
                  <a:cubicBezTo>
                    <a:pt x="1735" y="1970"/>
                    <a:pt x="2703" y="1303"/>
                    <a:pt x="3804" y="803"/>
                  </a:cubicBezTo>
                  <a:lnTo>
                    <a:pt x="4571" y="436"/>
                  </a:lnTo>
                  <a:cubicBezTo>
                    <a:pt x="4871" y="302"/>
                    <a:pt x="5205" y="202"/>
                    <a:pt x="5538" y="169"/>
                  </a:cubicBezTo>
                  <a:cubicBezTo>
                    <a:pt x="6072" y="169"/>
                    <a:pt x="6972" y="736"/>
                    <a:pt x="7239" y="869"/>
                  </a:cubicBezTo>
                  <a:cubicBezTo>
                    <a:pt x="7239" y="869"/>
                    <a:pt x="7273" y="869"/>
                    <a:pt x="7239" y="836"/>
                  </a:cubicBezTo>
                  <a:cubicBezTo>
                    <a:pt x="6914" y="641"/>
                    <a:pt x="6112" y="1"/>
                    <a:pt x="5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805;p45"/>
            <p:cNvSpPr/>
            <p:nvPr/>
          </p:nvSpPr>
          <p:spPr>
            <a:xfrm>
              <a:off x="2722950" y="1642350"/>
              <a:ext cx="180975" cy="206100"/>
            </a:xfrm>
            <a:custGeom>
              <a:avLst/>
              <a:gdLst/>
              <a:ahLst/>
              <a:cxnLst/>
              <a:rect l="l" t="t" r="r" b="b"/>
              <a:pathLst>
                <a:path w="7239" h="8244" extrusionOk="0">
                  <a:moveTo>
                    <a:pt x="1546" y="0"/>
                  </a:moveTo>
                  <a:cubicBezTo>
                    <a:pt x="1520" y="0"/>
                    <a:pt x="1494" y="2"/>
                    <a:pt x="1468" y="5"/>
                  </a:cubicBezTo>
                  <a:cubicBezTo>
                    <a:pt x="0" y="171"/>
                    <a:pt x="1535" y="2873"/>
                    <a:pt x="2302" y="3974"/>
                  </a:cubicBezTo>
                  <a:cubicBezTo>
                    <a:pt x="3069" y="5075"/>
                    <a:pt x="2969" y="6943"/>
                    <a:pt x="2969" y="6943"/>
                  </a:cubicBezTo>
                  <a:lnTo>
                    <a:pt x="7239" y="8244"/>
                  </a:lnTo>
                  <a:cubicBezTo>
                    <a:pt x="6872" y="7543"/>
                    <a:pt x="6305" y="4675"/>
                    <a:pt x="5738" y="3807"/>
                  </a:cubicBezTo>
                  <a:cubicBezTo>
                    <a:pt x="5215" y="2958"/>
                    <a:pt x="2776" y="0"/>
                    <a:pt x="1546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806;p45"/>
            <p:cNvSpPr/>
            <p:nvPr/>
          </p:nvSpPr>
          <p:spPr>
            <a:xfrm>
              <a:off x="2752425" y="1695450"/>
              <a:ext cx="45600" cy="118600"/>
            </a:xfrm>
            <a:custGeom>
              <a:avLst/>
              <a:gdLst/>
              <a:ahLst/>
              <a:cxnLst/>
              <a:rect l="l" t="t" r="r" b="b"/>
              <a:pathLst>
                <a:path w="1824" h="4744" extrusionOk="0">
                  <a:moveTo>
                    <a:pt x="25" y="1"/>
                  </a:moveTo>
                  <a:cubicBezTo>
                    <a:pt x="7" y="1"/>
                    <a:pt x="0" y="15"/>
                    <a:pt x="22" y="15"/>
                  </a:cubicBezTo>
                  <a:cubicBezTo>
                    <a:pt x="389" y="783"/>
                    <a:pt x="890" y="1483"/>
                    <a:pt x="1223" y="2250"/>
                  </a:cubicBezTo>
                  <a:cubicBezTo>
                    <a:pt x="1390" y="2651"/>
                    <a:pt x="1523" y="3051"/>
                    <a:pt x="1623" y="3485"/>
                  </a:cubicBezTo>
                  <a:cubicBezTo>
                    <a:pt x="1690" y="3885"/>
                    <a:pt x="1757" y="4318"/>
                    <a:pt x="1757" y="4719"/>
                  </a:cubicBezTo>
                  <a:cubicBezTo>
                    <a:pt x="1757" y="4735"/>
                    <a:pt x="1765" y="4744"/>
                    <a:pt x="1774" y="4744"/>
                  </a:cubicBezTo>
                  <a:cubicBezTo>
                    <a:pt x="1782" y="4744"/>
                    <a:pt x="1790" y="4735"/>
                    <a:pt x="1790" y="4719"/>
                  </a:cubicBezTo>
                  <a:cubicBezTo>
                    <a:pt x="1790" y="4519"/>
                    <a:pt x="1824" y="4252"/>
                    <a:pt x="1790" y="4052"/>
                  </a:cubicBezTo>
                  <a:cubicBezTo>
                    <a:pt x="1790" y="3851"/>
                    <a:pt x="1790" y="3651"/>
                    <a:pt x="1790" y="3451"/>
                  </a:cubicBezTo>
                  <a:cubicBezTo>
                    <a:pt x="1757" y="3018"/>
                    <a:pt x="1657" y="2584"/>
                    <a:pt x="1490" y="2217"/>
                  </a:cubicBezTo>
                  <a:cubicBezTo>
                    <a:pt x="1290" y="1817"/>
                    <a:pt x="1056" y="1450"/>
                    <a:pt x="823" y="1116"/>
                  </a:cubicBezTo>
                  <a:cubicBezTo>
                    <a:pt x="589" y="716"/>
                    <a:pt x="323" y="349"/>
                    <a:pt x="56" y="15"/>
                  </a:cubicBezTo>
                  <a:cubicBezTo>
                    <a:pt x="45" y="4"/>
                    <a:pt x="33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807;p45"/>
            <p:cNvSpPr/>
            <p:nvPr/>
          </p:nvSpPr>
          <p:spPr>
            <a:xfrm>
              <a:off x="2718775" y="1823425"/>
              <a:ext cx="78425" cy="191825"/>
            </a:xfrm>
            <a:custGeom>
              <a:avLst/>
              <a:gdLst/>
              <a:ahLst/>
              <a:cxnLst/>
              <a:rect l="l" t="t" r="r" b="b"/>
              <a:pathLst>
                <a:path w="3137" h="7673" extrusionOk="0">
                  <a:moveTo>
                    <a:pt x="3136" y="0"/>
                  </a:moveTo>
                  <a:cubicBezTo>
                    <a:pt x="3103" y="367"/>
                    <a:pt x="3003" y="701"/>
                    <a:pt x="2903" y="1034"/>
                  </a:cubicBezTo>
                  <a:cubicBezTo>
                    <a:pt x="2769" y="1368"/>
                    <a:pt x="2636" y="1668"/>
                    <a:pt x="2469" y="1968"/>
                  </a:cubicBezTo>
                  <a:cubicBezTo>
                    <a:pt x="2169" y="2602"/>
                    <a:pt x="1802" y="3169"/>
                    <a:pt x="1368" y="3736"/>
                  </a:cubicBezTo>
                  <a:cubicBezTo>
                    <a:pt x="901" y="4270"/>
                    <a:pt x="568" y="4904"/>
                    <a:pt x="301" y="5571"/>
                  </a:cubicBezTo>
                  <a:cubicBezTo>
                    <a:pt x="101" y="6238"/>
                    <a:pt x="1" y="6972"/>
                    <a:pt x="1" y="7672"/>
                  </a:cubicBezTo>
                  <a:cubicBezTo>
                    <a:pt x="167" y="6271"/>
                    <a:pt x="735" y="4970"/>
                    <a:pt x="1602" y="3903"/>
                  </a:cubicBezTo>
                  <a:cubicBezTo>
                    <a:pt x="2069" y="3369"/>
                    <a:pt x="2436" y="2735"/>
                    <a:pt x="2703" y="2102"/>
                  </a:cubicBezTo>
                  <a:cubicBezTo>
                    <a:pt x="3003" y="1434"/>
                    <a:pt x="3136" y="734"/>
                    <a:pt x="3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808;p45"/>
            <p:cNvSpPr/>
            <p:nvPr/>
          </p:nvSpPr>
          <p:spPr>
            <a:xfrm>
              <a:off x="2351850" y="1472325"/>
              <a:ext cx="161800" cy="277775"/>
            </a:xfrm>
            <a:custGeom>
              <a:avLst/>
              <a:gdLst/>
              <a:ahLst/>
              <a:cxnLst/>
              <a:rect l="l" t="t" r="r" b="b"/>
              <a:pathLst>
                <a:path w="6472" h="11111" extrusionOk="0">
                  <a:moveTo>
                    <a:pt x="1502" y="1"/>
                  </a:moveTo>
                  <a:cubicBezTo>
                    <a:pt x="1502" y="1"/>
                    <a:pt x="1" y="7273"/>
                    <a:pt x="1" y="7473"/>
                  </a:cubicBezTo>
                  <a:cubicBezTo>
                    <a:pt x="66" y="7933"/>
                    <a:pt x="1944" y="11111"/>
                    <a:pt x="4519" y="11111"/>
                  </a:cubicBezTo>
                  <a:cubicBezTo>
                    <a:pt x="4558" y="11111"/>
                    <a:pt x="4597" y="11110"/>
                    <a:pt x="4637" y="11109"/>
                  </a:cubicBezTo>
                  <a:cubicBezTo>
                    <a:pt x="6138" y="11042"/>
                    <a:pt x="5138" y="8006"/>
                    <a:pt x="5138" y="8006"/>
                  </a:cubicBezTo>
                  <a:lnTo>
                    <a:pt x="6472" y="3870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809;p45"/>
            <p:cNvSpPr/>
            <p:nvPr/>
          </p:nvSpPr>
          <p:spPr>
            <a:xfrm>
              <a:off x="2326000" y="1205950"/>
              <a:ext cx="338600" cy="419025"/>
            </a:xfrm>
            <a:custGeom>
              <a:avLst/>
              <a:gdLst/>
              <a:ahLst/>
              <a:cxnLst/>
              <a:rect l="l" t="t" r="r" b="b"/>
              <a:pathLst>
                <a:path w="13544" h="16761" extrusionOk="0">
                  <a:moveTo>
                    <a:pt x="6926" y="0"/>
                  </a:moveTo>
                  <a:cubicBezTo>
                    <a:pt x="6773" y="0"/>
                    <a:pt x="6622" y="5"/>
                    <a:pt x="6472" y="15"/>
                  </a:cubicBezTo>
                  <a:cubicBezTo>
                    <a:pt x="3269" y="215"/>
                    <a:pt x="0" y="2517"/>
                    <a:pt x="834" y="9588"/>
                  </a:cubicBezTo>
                  <a:cubicBezTo>
                    <a:pt x="1635" y="16627"/>
                    <a:pt x="6372" y="16760"/>
                    <a:pt x="7773" y="16760"/>
                  </a:cubicBezTo>
                  <a:cubicBezTo>
                    <a:pt x="9307" y="16727"/>
                    <a:pt x="13543" y="15859"/>
                    <a:pt x="13477" y="8754"/>
                  </a:cubicBezTo>
                  <a:cubicBezTo>
                    <a:pt x="13381" y="1986"/>
                    <a:pt x="9987" y="0"/>
                    <a:pt x="6926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810;p45"/>
            <p:cNvSpPr/>
            <p:nvPr/>
          </p:nvSpPr>
          <p:spPr>
            <a:xfrm>
              <a:off x="2589525" y="1390825"/>
              <a:ext cx="34825" cy="20725"/>
            </a:xfrm>
            <a:custGeom>
              <a:avLst/>
              <a:gdLst/>
              <a:ahLst/>
              <a:cxnLst/>
              <a:rect l="l" t="t" r="r" b="b"/>
              <a:pathLst>
                <a:path w="1393" h="829" extrusionOk="0">
                  <a:moveTo>
                    <a:pt x="476" y="0"/>
                  </a:moveTo>
                  <a:cubicBezTo>
                    <a:pt x="339" y="0"/>
                    <a:pt x="201" y="44"/>
                    <a:pt x="100" y="125"/>
                  </a:cubicBezTo>
                  <a:cubicBezTo>
                    <a:pt x="34" y="225"/>
                    <a:pt x="0" y="359"/>
                    <a:pt x="67" y="459"/>
                  </a:cubicBezTo>
                  <a:cubicBezTo>
                    <a:pt x="200" y="559"/>
                    <a:pt x="367" y="659"/>
                    <a:pt x="534" y="692"/>
                  </a:cubicBezTo>
                  <a:cubicBezTo>
                    <a:pt x="667" y="726"/>
                    <a:pt x="834" y="792"/>
                    <a:pt x="1001" y="826"/>
                  </a:cubicBezTo>
                  <a:cubicBezTo>
                    <a:pt x="1016" y="828"/>
                    <a:pt x="1031" y="829"/>
                    <a:pt x="1046" y="829"/>
                  </a:cubicBezTo>
                  <a:cubicBezTo>
                    <a:pt x="1255" y="829"/>
                    <a:pt x="1393" y="612"/>
                    <a:pt x="1268" y="425"/>
                  </a:cubicBezTo>
                  <a:cubicBezTo>
                    <a:pt x="1134" y="225"/>
                    <a:pt x="968" y="92"/>
                    <a:pt x="734" y="58"/>
                  </a:cubicBezTo>
                  <a:cubicBezTo>
                    <a:pt x="655" y="19"/>
                    <a:pt x="566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811;p45"/>
            <p:cNvSpPr/>
            <p:nvPr/>
          </p:nvSpPr>
          <p:spPr>
            <a:xfrm>
              <a:off x="2484450" y="1382050"/>
              <a:ext cx="35050" cy="18575"/>
            </a:xfrm>
            <a:custGeom>
              <a:avLst/>
              <a:gdLst/>
              <a:ahLst/>
              <a:cxnLst/>
              <a:rect l="l" t="t" r="r" b="b"/>
              <a:pathLst>
                <a:path w="1402" h="743" extrusionOk="0">
                  <a:moveTo>
                    <a:pt x="851" y="1"/>
                  </a:moveTo>
                  <a:cubicBezTo>
                    <a:pt x="812" y="1"/>
                    <a:pt x="773" y="4"/>
                    <a:pt x="734" y="9"/>
                  </a:cubicBezTo>
                  <a:cubicBezTo>
                    <a:pt x="534" y="42"/>
                    <a:pt x="301" y="143"/>
                    <a:pt x="134" y="309"/>
                  </a:cubicBezTo>
                  <a:cubicBezTo>
                    <a:pt x="0" y="476"/>
                    <a:pt x="134" y="743"/>
                    <a:pt x="367" y="743"/>
                  </a:cubicBezTo>
                  <a:cubicBezTo>
                    <a:pt x="501" y="743"/>
                    <a:pt x="667" y="710"/>
                    <a:pt x="834" y="676"/>
                  </a:cubicBezTo>
                  <a:cubicBezTo>
                    <a:pt x="1001" y="676"/>
                    <a:pt x="1201" y="643"/>
                    <a:pt x="1335" y="543"/>
                  </a:cubicBezTo>
                  <a:cubicBezTo>
                    <a:pt x="1401" y="443"/>
                    <a:pt x="1401" y="309"/>
                    <a:pt x="1368" y="209"/>
                  </a:cubicBezTo>
                  <a:cubicBezTo>
                    <a:pt x="1229" y="70"/>
                    <a:pt x="1044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812;p45"/>
            <p:cNvSpPr/>
            <p:nvPr/>
          </p:nvSpPr>
          <p:spPr>
            <a:xfrm>
              <a:off x="2498625" y="1447300"/>
              <a:ext cx="17525" cy="30900"/>
            </a:xfrm>
            <a:custGeom>
              <a:avLst/>
              <a:gdLst/>
              <a:ahLst/>
              <a:cxnLst/>
              <a:rect l="l" t="t" r="r" b="b"/>
              <a:pathLst>
                <a:path w="701" h="1236" extrusionOk="0">
                  <a:moveTo>
                    <a:pt x="634" y="1"/>
                  </a:moveTo>
                  <a:cubicBezTo>
                    <a:pt x="634" y="1"/>
                    <a:pt x="567" y="1"/>
                    <a:pt x="567" y="34"/>
                  </a:cubicBezTo>
                  <a:cubicBezTo>
                    <a:pt x="567" y="535"/>
                    <a:pt x="467" y="1068"/>
                    <a:pt x="0" y="1202"/>
                  </a:cubicBezTo>
                  <a:lnTo>
                    <a:pt x="0" y="1235"/>
                  </a:lnTo>
                  <a:cubicBezTo>
                    <a:pt x="567" y="1202"/>
                    <a:pt x="701" y="468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813;p45"/>
            <p:cNvSpPr/>
            <p:nvPr/>
          </p:nvSpPr>
          <p:spPr>
            <a:xfrm>
              <a:off x="2481675" y="1433850"/>
              <a:ext cx="38150" cy="39450"/>
            </a:xfrm>
            <a:custGeom>
              <a:avLst/>
              <a:gdLst/>
              <a:ahLst/>
              <a:cxnLst/>
              <a:rect l="l" t="t" r="r" b="b"/>
              <a:pathLst>
                <a:path w="1526" h="1578" extrusionOk="0">
                  <a:moveTo>
                    <a:pt x="842" y="1"/>
                  </a:moveTo>
                  <a:cubicBezTo>
                    <a:pt x="135" y="1"/>
                    <a:pt x="1" y="1476"/>
                    <a:pt x="712" y="1573"/>
                  </a:cubicBezTo>
                  <a:cubicBezTo>
                    <a:pt x="734" y="1576"/>
                    <a:pt x="755" y="1578"/>
                    <a:pt x="776" y="1578"/>
                  </a:cubicBezTo>
                  <a:cubicBezTo>
                    <a:pt x="1420" y="1578"/>
                    <a:pt x="1526" y="134"/>
                    <a:pt x="912" y="5"/>
                  </a:cubicBezTo>
                  <a:cubicBezTo>
                    <a:pt x="888" y="2"/>
                    <a:pt x="865" y="1"/>
                    <a:pt x="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814;p45"/>
            <p:cNvSpPr/>
            <p:nvPr/>
          </p:nvSpPr>
          <p:spPr>
            <a:xfrm>
              <a:off x="2471925" y="1432300"/>
              <a:ext cx="27450" cy="17825"/>
            </a:xfrm>
            <a:custGeom>
              <a:avLst/>
              <a:gdLst/>
              <a:ahLst/>
              <a:cxnLst/>
              <a:rect l="l" t="t" r="r" b="b"/>
              <a:pathLst>
                <a:path w="1098" h="713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301"/>
                    <a:pt x="168" y="601"/>
                    <a:pt x="435" y="701"/>
                  </a:cubicBezTo>
                  <a:cubicBezTo>
                    <a:pt x="470" y="709"/>
                    <a:pt x="504" y="712"/>
                    <a:pt x="537" y="712"/>
                  </a:cubicBezTo>
                  <a:cubicBezTo>
                    <a:pt x="787" y="712"/>
                    <a:pt x="980" y="499"/>
                    <a:pt x="1068" y="234"/>
                  </a:cubicBezTo>
                  <a:cubicBezTo>
                    <a:pt x="1097" y="205"/>
                    <a:pt x="1052" y="127"/>
                    <a:pt x="1017" y="127"/>
                  </a:cubicBezTo>
                  <a:cubicBezTo>
                    <a:pt x="1012" y="127"/>
                    <a:pt x="1006" y="129"/>
                    <a:pt x="1002" y="134"/>
                  </a:cubicBezTo>
                  <a:cubicBezTo>
                    <a:pt x="835" y="201"/>
                    <a:pt x="701" y="334"/>
                    <a:pt x="535" y="334"/>
                  </a:cubicBezTo>
                  <a:cubicBezTo>
                    <a:pt x="368" y="334"/>
                    <a:pt x="201" y="167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815;p45"/>
            <p:cNvSpPr/>
            <p:nvPr/>
          </p:nvSpPr>
          <p:spPr>
            <a:xfrm>
              <a:off x="2583675" y="1453150"/>
              <a:ext cx="12550" cy="33375"/>
            </a:xfrm>
            <a:custGeom>
              <a:avLst/>
              <a:gdLst/>
              <a:ahLst/>
              <a:cxnLst/>
              <a:rect l="l" t="t" r="r" b="b"/>
              <a:pathLst>
                <a:path w="502" h="1335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467"/>
                    <a:pt x="1" y="1201"/>
                    <a:pt x="501" y="1335"/>
                  </a:cubicBezTo>
                  <a:lnTo>
                    <a:pt x="501" y="1301"/>
                  </a:lnTo>
                  <a:cubicBezTo>
                    <a:pt x="101" y="1101"/>
                    <a:pt x="101" y="534"/>
                    <a:pt x="168" y="67"/>
                  </a:cubicBezTo>
                  <a:cubicBezTo>
                    <a:pt x="168" y="34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816;p45"/>
            <p:cNvSpPr/>
            <p:nvPr/>
          </p:nvSpPr>
          <p:spPr>
            <a:xfrm>
              <a:off x="2580525" y="1442300"/>
              <a:ext cx="38200" cy="39225"/>
            </a:xfrm>
            <a:custGeom>
              <a:avLst/>
              <a:gdLst/>
              <a:ahLst/>
              <a:cxnLst/>
              <a:rect l="l" t="t" r="r" b="b"/>
              <a:pathLst>
                <a:path w="1528" h="1569" extrusionOk="0">
                  <a:moveTo>
                    <a:pt x="740" y="0"/>
                  </a:moveTo>
                  <a:cubicBezTo>
                    <a:pt x="91" y="0"/>
                    <a:pt x="1" y="1536"/>
                    <a:pt x="694" y="1569"/>
                  </a:cubicBezTo>
                  <a:cubicBezTo>
                    <a:pt x="1428" y="1569"/>
                    <a:pt x="1528" y="34"/>
                    <a:pt x="761" y="1"/>
                  </a:cubicBezTo>
                  <a:cubicBezTo>
                    <a:pt x="754" y="0"/>
                    <a:pt x="747" y="0"/>
                    <a:pt x="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817;p45"/>
            <p:cNvSpPr/>
            <p:nvPr/>
          </p:nvSpPr>
          <p:spPr>
            <a:xfrm>
              <a:off x="2604725" y="1444800"/>
              <a:ext cx="23175" cy="15950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93" y="1"/>
                  </a:moveTo>
                  <a:cubicBezTo>
                    <a:pt x="793" y="168"/>
                    <a:pt x="627" y="301"/>
                    <a:pt x="493" y="301"/>
                  </a:cubicBezTo>
                  <a:cubicBezTo>
                    <a:pt x="326" y="268"/>
                    <a:pt x="226" y="101"/>
                    <a:pt x="93" y="34"/>
                  </a:cubicBezTo>
                  <a:cubicBezTo>
                    <a:pt x="85" y="18"/>
                    <a:pt x="75" y="12"/>
                    <a:pt x="65" y="12"/>
                  </a:cubicBezTo>
                  <a:cubicBezTo>
                    <a:pt x="33" y="12"/>
                    <a:pt x="1" y="76"/>
                    <a:pt x="26" y="101"/>
                  </a:cubicBezTo>
                  <a:cubicBezTo>
                    <a:pt x="89" y="384"/>
                    <a:pt x="211" y="638"/>
                    <a:pt x="449" y="638"/>
                  </a:cubicBezTo>
                  <a:cubicBezTo>
                    <a:pt x="463" y="638"/>
                    <a:pt x="478" y="637"/>
                    <a:pt x="493" y="635"/>
                  </a:cubicBezTo>
                  <a:cubicBezTo>
                    <a:pt x="793" y="601"/>
                    <a:pt x="927" y="30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818;p45"/>
            <p:cNvSpPr/>
            <p:nvPr/>
          </p:nvSpPr>
          <p:spPr>
            <a:xfrm>
              <a:off x="2511125" y="1544050"/>
              <a:ext cx="24225" cy="13175"/>
            </a:xfrm>
            <a:custGeom>
              <a:avLst/>
              <a:gdLst/>
              <a:ahLst/>
              <a:cxnLst/>
              <a:rect l="l" t="t" r="r" b="b"/>
              <a:pathLst>
                <a:path w="969" h="527" extrusionOk="0">
                  <a:moveTo>
                    <a:pt x="67" y="0"/>
                  </a:moveTo>
                  <a:cubicBezTo>
                    <a:pt x="67" y="0"/>
                    <a:pt x="1" y="0"/>
                    <a:pt x="1" y="34"/>
                  </a:cubicBezTo>
                  <a:cubicBezTo>
                    <a:pt x="1" y="234"/>
                    <a:pt x="101" y="401"/>
                    <a:pt x="301" y="501"/>
                  </a:cubicBezTo>
                  <a:cubicBezTo>
                    <a:pt x="361" y="518"/>
                    <a:pt x="422" y="526"/>
                    <a:pt x="481" y="526"/>
                  </a:cubicBezTo>
                  <a:cubicBezTo>
                    <a:pt x="653" y="526"/>
                    <a:pt x="820" y="458"/>
                    <a:pt x="968" y="334"/>
                  </a:cubicBezTo>
                  <a:cubicBezTo>
                    <a:pt x="968" y="301"/>
                    <a:pt x="968" y="301"/>
                    <a:pt x="968" y="301"/>
                  </a:cubicBezTo>
                  <a:cubicBezTo>
                    <a:pt x="827" y="324"/>
                    <a:pt x="702" y="348"/>
                    <a:pt x="582" y="348"/>
                  </a:cubicBezTo>
                  <a:cubicBezTo>
                    <a:pt x="532" y="348"/>
                    <a:pt x="483" y="344"/>
                    <a:pt x="434" y="334"/>
                  </a:cubicBezTo>
                  <a:cubicBezTo>
                    <a:pt x="268" y="301"/>
                    <a:pt x="168" y="1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819;p45"/>
            <p:cNvSpPr/>
            <p:nvPr/>
          </p:nvSpPr>
          <p:spPr>
            <a:xfrm>
              <a:off x="2524475" y="1387150"/>
              <a:ext cx="62575" cy="145600"/>
            </a:xfrm>
            <a:custGeom>
              <a:avLst/>
              <a:gdLst/>
              <a:ahLst/>
              <a:cxnLst/>
              <a:rect l="l" t="t" r="r" b="b"/>
              <a:pathLst>
                <a:path w="2503" h="5824" extrusionOk="0">
                  <a:moveTo>
                    <a:pt x="1943" y="0"/>
                  </a:moveTo>
                  <a:cubicBezTo>
                    <a:pt x="1924" y="0"/>
                    <a:pt x="1902" y="19"/>
                    <a:pt x="1902" y="39"/>
                  </a:cubicBezTo>
                  <a:cubicBezTo>
                    <a:pt x="1902" y="1573"/>
                    <a:pt x="2169" y="3074"/>
                    <a:pt x="2202" y="4609"/>
                  </a:cubicBezTo>
                  <a:cubicBezTo>
                    <a:pt x="1935" y="4475"/>
                    <a:pt x="1702" y="4375"/>
                    <a:pt x="1435" y="4342"/>
                  </a:cubicBezTo>
                  <a:lnTo>
                    <a:pt x="1435" y="4342"/>
                  </a:lnTo>
                  <a:cubicBezTo>
                    <a:pt x="1368" y="4342"/>
                    <a:pt x="1502" y="5509"/>
                    <a:pt x="1468" y="5609"/>
                  </a:cubicBezTo>
                  <a:cubicBezTo>
                    <a:pt x="968" y="5576"/>
                    <a:pt x="434" y="5376"/>
                    <a:pt x="34" y="5042"/>
                  </a:cubicBezTo>
                  <a:cubicBezTo>
                    <a:pt x="24" y="5032"/>
                    <a:pt x="17" y="5028"/>
                    <a:pt x="12" y="5028"/>
                  </a:cubicBezTo>
                  <a:cubicBezTo>
                    <a:pt x="0" y="5028"/>
                    <a:pt x="0" y="5052"/>
                    <a:pt x="0" y="5076"/>
                  </a:cubicBezTo>
                  <a:cubicBezTo>
                    <a:pt x="273" y="5529"/>
                    <a:pt x="792" y="5819"/>
                    <a:pt x="1334" y="5819"/>
                  </a:cubicBezTo>
                  <a:cubicBezTo>
                    <a:pt x="1390" y="5819"/>
                    <a:pt x="1446" y="5816"/>
                    <a:pt x="1502" y="5809"/>
                  </a:cubicBezTo>
                  <a:cubicBezTo>
                    <a:pt x="1541" y="5819"/>
                    <a:pt x="1574" y="5823"/>
                    <a:pt x="1602" y="5823"/>
                  </a:cubicBezTo>
                  <a:cubicBezTo>
                    <a:pt x="1668" y="5823"/>
                    <a:pt x="1702" y="5800"/>
                    <a:pt x="1702" y="5776"/>
                  </a:cubicBezTo>
                  <a:cubicBezTo>
                    <a:pt x="1735" y="5442"/>
                    <a:pt x="1702" y="4709"/>
                    <a:pt x="1702" y="4709"/>
                  </a:cubicBezTo>
                  <a:lnTo>
                    <a:pt x="1702" y="4709"/>
                  </a:lnTo>
                  <a:cubicBezTo>
                    <a:pt x="1803" y="4785"/>
                    <a:pt x="2212" y="4976"/>
                    <a:pt x="2403" y="4976"/>
                  </a:cubicBezTo>
                  <a:cubicBezTo>
                    <a:pt x="2464" y="4976"/>
                    <a:pt x="2502" y="4957"/>
                    <a:pt x="2502" y="4909"/>
                  </a:cubicBezTo>
                  <a:cubicBezTo>
                    <a:pt x="2502" y="3274"/>
                    <a:pt x="2302" y="1640"/>
                    <a:pt x="1969" y="39"/>
                  </a:cubicBezTo>
                  <a:cubicBezTo>
                    <a:pt x="1969" y="10"/>
                    <a:pt x="1957" y="0"/>
                    <a:pt x="1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820;p45"/>
            <p:cNvSpPr/>
            <p:nvPr/>
          </p:nvSpPr>
          <p:spPr>
            <a:xfrm>
              <a:off x="2518625" y="1512350"/>
              <a:ext cx="38400" cy="29000"/>
            </a:xfrm>
            <a:custGeom>
              <a:avLst/>
              <a:gdLst/>
              <a:ahLst/>
              <a:cxnLst/>
              <a:rect l="l" t="t" r="r" b="b"/>
              <a:pathLst>
                <a:path w="1536" h="1160" extrusionOk="0">
                  <a:moveTo>
                    <a:pt x="234" y="1"/>
                  </a:moveTo>
                  <a:cubicBezTo>
                    <a:pt x="168" y="134"/>
                    <a:pt x="101" y="268"/>
                    <a:pt x="68" y="434"/>
                  </a:cubicBezTo>
                  <a:cubicBezTo>
                    <a:pt x="1" y="701"/>
                    <a:pt x="1" y="1002"/>
                    <a:pt x="335" y="1135"/>
                  </a:cubicBezTo>
                  <a:cubicBezTo>
                    <a:pt x="401" y="1152"/>
                    <a:pt x="476" y="1160"/>
                    <a:pt x="556" y="1160"/>
                  </a:cubicBezTo>
                  <a:cubicBezTo>
                    <a:pt x="635" y="1160"/>
                    <a:pt x="718" y="1152"/>
                    <a:pt x="802" y="1135"/>
                  </a:cubicBezTo>
                  <a:cubicBezTo>
                    <a:pt x="1102" y="1035"/>
                    <a:pt x="1335" y="835"/>
                    <a:pt x="1535" y="635"/>
                  </a:cubicBezTo>
                  <a:cubicBezTo>
                    <a:pt x="1035" y="568"/>
                    <a:pt x="601" y="334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821;p45"/>
            <p:cNvSpPr/>
            <p:nvPr/>
          </p:nvSpPr>
          <p:spPr>
            <a:xfrm>
              <a:off x="2518625" y="1523200"/>
              <a:ext cx="20050" cy="18150"/>
            </a:xfrm>
            <a:custGeom>
              <a:avLst/>
              <a:gdLst/>
              <a:ahLst/>
              <a:cxnLst/>
              <a:rect l="l" t="t" r="r" b="b"/>
              <a:pathLst>
                <a:path w="802" h="726" extrusionOk="0">
                  <a:moveTo>
                    <a:pt x="68" y="0"/>
                  </a:moveTo>
                  <a:lnTo>
                    <a:pt x="68" y="0"/>
                  </a:lnTo>
                  <a:cubicBezTo>
                    <a:pt x="1" y="267"/>
                    <a:pt x="1" y="568"/>
                    <a:pt x="335" y="701"/>
                  </a:cubicBezTo>
                  <a:cubicBezTo>
                    <a:pt x="401" y="718"/>
                    <a:pt x="476" y="726"/>
                    <a:pt x="556" y="726"/>
                  </a:cubicBezTo>
                  <a:cubicBezTo>
                    <a:pt x="635" y="726"/>
                    <a:pt x="718" y="718"/>
                    <a:pt x="802" y="701"/>
                  </a:cubicBezTo>
                  <a:cubicBezTo>
                    <a:pt x="768" y="301"/>
                    <a:pt x="435" y="34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822;p45"/>
            <p:cNvSpPr/>
            <p:nvPr/>
          </p:nvSpPr>
          <p:spPr>
            <a:xfrm>
              <a:off x="2311000" y="1204500"/>
              <a:ext cx="370275" cy="236525"/>
            </a:xfrm>
            <a:custGeom>
              <a:avLst/>
              <a:gdLst/>
              <a:ahLst/>
              <a:cxnLst/>
              <a:rect l="l" t="t" r="r" b="b"/>
              <a:pathLst>
                <a:path w="14811" h="9461" extrusionOk="0">
                  <a:moveTo>
                    <a:pt x="7819" y="0"/>
                  </a:moveTo>
                  <a:cubicBezTo>
                    <a:pt x="6885" y="0"/>
                    <a:pt x="3611" y="194"/>
                    <a:pt x="1935" y="2808"/>
                  </a:cubicBezTo>
                  <a:cubicBezTo>
                    <a:pt x="0" y="5910"/>
                    <a:pt x="1768" y="9446"/>
                    <a:pt x="1768" y="9446"/>
                  </a:cubicBezTo>
                  <a:cubicBezTo>
                    <a:pt x="1817" y="9456"/>
                    <a:pt x="1864" y="9461"/>
                    <a:pt x="1911" y="9461"/>
                  </a:cubicBezTo>
                  <a:cubicBezTo>
                    <a:pt x="2947" y="9461"/>
                    <a:pt x="3436" y="7078"/>
                    <a:pt x="3436" y="7078"/>
                  </a:cubicBezTo>
                  <a:cubicBezTo>
                    <a:pt x="3436" y="7078"/>
                    <a:pt x="3504" y="7087"/>
                    <a:pt x="3623" y="7087"/>
                  </a:cubicBezTo>
                  <a:cubicBezTo>
                    <a:pt x="4201" y="7087"/>
                    <a:pt x="5976" y="6858"/>
                    <a:pt x="6972" y="4176"/>
                  </a:cubicBezTo>
                  <a:lnTo>
                    <a:pt x="6972" y="4176"/>
                  </a:lnTo>
                  <a:cubicBezTo>
                    <a:pt x="6772" y="5143"/>
                    <a:pt x="6305" y="6077"/>
                    <a:pt x="5571" y="6811"/>
                  </a:cubicBezTo>
                  <a:cubicBezTo>
                    <a:pt x="5571" y="6811"/>
                    <a:pt x="5716" y="6824"/>
                    <a:pt x="5966" y="6824"/>
                  </a:cubicBezTo>
                  <a:cubicBezTo>
                    <a:pt x="7057" y="6824"/>
                    <a:pt x="10151" y="6581"/>
                    <a:pt x="11942" y="3976"/>
                  </a:cubicBezTo>
                  <a:lnTo>
                    <a:pt x="11942" y="3976"/>
                  </a:lnTo>
                  <a:cubicBezTo>
                    <a:pt x="11942" y="3976"/>
                    <a:pt x="11041" y="5643"/>
                    <a:pt x="10274" y="6144"/>
                  </a:cubicBezTo>
                  <a:cubicBezTo>
                    <a:pt x="11375" y="5977"/>
                    <a:pt x="12342" y="5443"/>
                    <a:pt x="13076" y="4643"/>
                  </a:cubicBezTo>
                  <a:cubicBezTo>
                    <a:pt x="13076" y="4643"/>
                    <a:pt x="13543" y="6711"/>
                    <a:pt x="14010" y="7311"/>
                  </a:cubicBezTo>
                  <a:cubicBezTo>
                    <a:pt x="14010" y="7311"/>
                    <a:pt x="14811" y="139"/>
                    <a:pt x="8072" y="6"/>
                  </a:cubicBezTo>
                  <a:cubicBezTo>
                    <a:pt x="8072" y="6"/>
                    <a:pt x="7981" y="0"/>
                    <a:pt x="7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823;p45"/>
            <p:cNvSpPr/>
            <p:nvPr/>
          </p:nvSpPr>
          <p:spPr>
            <a:xfrm>
              <a:off x="2290150" y="1398225"/>
              <a:ext cx="93425" cy="112975"/>
            </a:xfrm>
            <a:custGeom>
              <a:avLst/>
              <a:gdLst/>
              <a:ahLst/>
              <a:cxnLst/>
              <a:rect l="l" t="t" r="r" b="b"/>
              <a:pathLst>
                <a:path w="3737" h="4519" extrusionOk="0">
                  <a:moveTo>
                    <a:pt x="1324" y="1"/>
                  </a:moveTo>
                  <a:cubicBezTo>
                    <a:pt x="1225" y="1"/>
                    <a:pt x="1128" y="20"/>
                    <a:pt x="1034" y="63"/>
                  </a:cubicBezTo>
                  <a:cubicBezTo>
                    <a:pt x="0" y="563"/>
                    <a:pt x="901" y="3832"/>
                    <a:pt x="2068" y="4366"/>
                  </a:cubicBezTo>
                  <a:cubicBezTo>
                    <a:pt x="2255" y="4469"/>
                    <a:pt x="2458" y="4518"/>
                    <a:pt x="2658" y="4518"/>
                  </a:cubicBezTo>
                  <a:cubicBezTo>
                    <a:pt x="3101" y="4518"/>
                    <a:pt x="3529" y="4279"/>
                    <a:pt x="3736" y="3865"/>
                  </a:cubicBezTo>
                  <a:lnTo>
                    <a:pt x="3469" y="1931"/>
                  </a:lnTo>
                  <a:cubicBezTo>
                    <a:pt x="3469" y="1931"/>
                    <a:pt x="2311" y="1"/>
                    <a:pt x="1324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824;p45"/>
            <p:cNvSpPr/>
            <p:nvPr/>
          </p:nvSpPr>
          <p:spPr>
            <a:xfrm>
              <a:off x="2323500" y="1423950"/>
              <a:ext cx="45900" cy="71800"/>
            </a:xfrm>
            <a:custGeom>
              <a:avLst/>
              <a:gdLst/>
              <a:ahLst/>
              <a:cxnLst/>
              <a:rect l="l" t="t" r="r" b="b"/>
              <a:pathLst>
                <a:path w="1836" h="2872" extrusionOk="0">
                  <a:moveTo>
                    <a:pt x="0" y="1"/>
                  </a:moveTo>
                  <a:cubicBezTo>
                    <a:pt x="801" y="435"/>
                    <a:pt x="1168" y="1202"/>
                    <a:pt x="1401" y="2036"/>
                  </a:cubicBezTo>
                  <a:cubicBezTo>
                    <a:pt x="1291" y="1793"/>
                    <a:pt x="1050" y="1653"/>
                    <a:pt x="802" y="1653"/>
                  </a:cubicBezTo>
                  <a:cubicBezTo>
                    <a:pt x="676" y="1653"/>
                    <a:pt x="547" y="1690"/>
                    <a:pt x="434" y="1769"/>
                  </a:cubicBezTo>
                  <a:cubicBezTo>
                    <a:pt x="407" y="1769"/>
                    <a:pt x="423" y="1812"/>
                    <a:pt x="431" y="1812"/>
                  </a:cubicBezTo>
                  <a:cubicBezTo>
                    <a:pt x="433" y="1812"/>
                    <a:pt x="434" y="1809"/>
                    <a:pt x="434" y="1802"/>
                  </a:cubicBezTo>
                  <a:cubicBezTo>
                    <a:pt x="486" y="1791"/>
                    <a:pt x="538" y="1785"/>
                    <a:pt x="590" y="1785"/>
                  </a:cubicBezTo>
                  <a:cubicBezTo>
                    <a:pt x="844" y="1785"/>
                    <a:pt x="1096" y="1915"/>
                    <a:pt x="1235" y="2136"/>
                  </a:cubicBezTo>
                  <a:cubicBezTo>
                    <a:pt x="1368" y="2336"/>
                    <a:pt x="1468" y="2569"/>
                    <a:pt x="1568" y="2836"/>
                  </a:cubicBezTo>
                  <a:cubicBezTo>
                    <a:pt x="1580" y="2860"/>
                    <a:pt x="1604" y="2871"/>
                    <a:pt x="1629" y="2871"/>
                  </a:cubicBezTo>
                  <a:cubicBezTo>
                    <a:pt x="1675" y="2871"/>
                    <a:pt x="1723" y="2834"/>
                    <a:pt x="1702" y="2770"/>
                  </a:cubicBezTo>
                  <a:cubicBezTo>
                    <a:pt x="1835" y="1702"/>
                    <a:pt x="1101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825;p45"/>
            <p:cNvSpPr/>
            <p:nvPr/>
          </p:nvSpPr>
          <p:spPr>
            <a:xfrm>
              <a:off x="2403550" y="1730850"/>
              <a:ext cx="301900" cy="347775"/>
            </a:xfrm>
            <a:custGeom>
              <a:avLst/>
              <a:gdLst/>
              <a:ahLst/>
              <a:cxnLst/>
              <a:rect l="l" t="t" r="r" b="b"/>
              <a:pathLst>
                <a:path w="12076" h="13911" extrusionOk="0">
                  <a:moveTo>
                    <a:pt x="5171" y="0"/>
                  </a:moveTo>
                  <a:cubicBezTo>
                    <a:pt x="4771" y="0"/>
                    <a:pt x="4404" y="234"/>
                    <a:pt x="4237" y="601"/>
                  </a:cubicBezTo>
                  <a:lnTo>
                    <a:pt x="201" y="12743"/>
                  </a:lnTo>
                  <a:cubicBezTo>
                    <a:pt x="1" y="13043"/>
                    <a:pt x="201" y="13410"/>
                    <a:pt x="568" y="13443"/>
                  </a:cubicBezTo>
                  <a:lnTo>
                    <a:pt x="6939" y="13910"/>
                  </a:lnTo>
                  <a:cubicBezTo>
                    <a:pt x="7339" y="13910"/>
                    <a:pt x="7706" y="13677"/>
                    <a:pt x="7873" y="13310"/>
                  </a:cubicBezTo>
                  <a:lnTo>
                    <a:pt x="11943" y="1168"/>
                  </a:lnTo>
                  <a:cubicBezTo>
                    <a:pt x="12076" y="801"/>
                    <a:pt x="11943" y="501"/>
                    <a:pt x="11576" y="467"/>
                  </a:cubicBezTo>
                  <a:lnTo>
                    <a:pt x="51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826;p45"/>
            <p:cNvSpPr/>
            <p:nvPr/>
          </p:nvSpPr>
          <p:spPr>
            <a:xfrm>
              <a:off x="2422725" y="1731675"/>
              <a:ext cx="301925" cy="347850"/>
            </a:xfrm>
            <a:custGeom>
              <a:avLst/>
              <a:gdLst/>
              <a:ahLst/>
              <a:cxnLst/>
              <a:rect l="l" t="t" r="r" b="b"/>
              <a:pathLst>
                <a:path w="12077" h="13914" extrusionOk="0">
                  <a:moveTo>
                    <a:pt x="5171" y="1"/>
                  </a:moveTo>
                  <a:cubicBezTo>
                    <a:pt x="4771" y="1"/>
                    <a:pt x="4404" y="234"/>
                    <a:pt x="4237" y="601"/>
                  </a:cubicBezTo>
                  <a:lnTo>
                    <a:pt x="201" y="12777"/>
                  </a:lnTo>
                  <a:cubicBezTo>
                    <a:pt x="1" y="13043"/>
                    <a:pt x="201" y="13444"/>
                    <a:pt x="568" y="13444"/>
                  </a:cubicBezTo>
                  <a:lnTo>
                    <a:pt x="6939" y="13911"/>
                  </a:lnTo>
                  <a:cubicBezTo>
                    <a:pt x="6965" y="13913"/>
                    <a:pt x="6990" y="13914"/>
                    <a:pt x="7015" y="13914"/>
                  </a:cubicBezTo>
                  <a:cubicBezTo>
                    <a:pt x="7385" y="13914"/>
                    <a:pt x="7717" y="13687"/>
                    <a:pt x="7873" y="13344"/>
                  </a:cubicBezTo>
                  <a:lnTo>
                    <a:pt x="11943" y="1168"/>
                  </a:lnTo>
                  <a:cubicBezTo>
                    <a:pt x="12076" y="835"/>
                    <a:pt x="11943" y="501"/>
                    <a:pt x="11576" y="501"/>
                  </a:cubicBezTo>
                  <a:lnTo>
                    <a:pt x="51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827;p45"/>
            <p:cNvSpPr/>
            <p:nvPr/>
          </p:nvSpPr>
          <p:spPr>
            <a:xfrm>
              <a:off x="2538025" y="1748925"/>
              <a:ext cx="34000" cy="27900"/>
            </a:xfrm>
            <a:custGeom>
              <a:avLst/>
              <a:gdLst/>
              <a:ahLst/>
              <a:cxnLst/>
              <a:rect l="l" t="t" r="r" b="b"/>
              <a:pathLst>
                <a:path w="1360" h="1116" extrusionOk="0">
                  <a:moveTo>
                    <a:pt x="739" y="1"/>
                  </a:moveTo>
                  <a:cubicBezTo>
                    <a:pt x="51" y="1"/>
                    <a:pt x="1" y="1080"/>
                    <a:pt x="759" y="1112"/>
                  </a:cubicBezTo>
                  <a:cubicBezTo>
                    <a:pt x="776" y="1114"/>
                    <a:pt x="794" y="1115"/>
                    <a:pt x="811" y="1115"/>
                  </a:cubicBezTo>
                  <a:cubicBezTo>
                    <a:pt x="1059" y="1115"/>
                    <a:pt x="1295" y="893"/>
                    <a:pt x="1326" y="612"/>
                  </a:cubicBezTo>
                  <a:cubicBezTo>
                    <a:pt x="1360" y="311"/>
                    <a:pt x="1160" y="45"/>
                    <a:pt x="859" y="11"/>
                  </a:cubicBezTo>
                  <a:cubicBezTo>
                    <a:pt x="817" y="4"/>
                    <a:pt x="777" y="1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828;p45"/>
            <p:cNvSpPr/>
            <p:nvPr/>
          </p:nvSpPr>
          <p:spPr>
            <a:xfrm>
              <a:off x="1849825" y="1947150"/>
              <a:ext cx="461575" cy="473050"/>
            </a:xfrm>
            <a:custGeom>
              <a:avLst/>
              <a:gdLst/>
              <a:ahLst/>
              <a:cxnLst/>
              <a:rect l="l" t="t" r="r" b="b"/>
              <a:pathLst>
                <a:path w="18463" h="18922" extrusionOk="0">
                  <a:moveTo>
                    <a:pt x="13327" y="0"/>
                  </a:moveTo>
                  <a:cubicBezTo>
                    <a:pt x="13262" y="0"/>
                    <a:pt x="13200" y="18"/>
                    <a:pt x="13143" y="55"/>
                  </a:cubicBezTo>
                  <a:cubicBezTo>
                    <a:pt x="11409" y="1189"/>
                    <a:pt x="4837" y="5926"/>
                    <a:pt x="4404" y="6326"/>
                  </a:cubicBezTo>
                  <a:cubicBezTo>
                    <a:pt x="734" y="9762"/>
                    <a:pt x="1" y="18601"/>
                    <a:pt x="1869" y="18868"/>
                  </a:cubicBezTo>
                  <a:cubicBezTo>
                    <a:pt x="2096" y="18903"/>
                    <a:pt x="2328" y="18921"/>
                    <a:pt x="2567" y="18921"/>
                  </a:cubicBezTo>
                  <a:cubicBezTo>
                    <a:pt x="5276" y="18921"/>
                    <a:pt x="8909" y="16606"/>
                    <a:pt x="17246" y="10629"/>
                  </a:cubicBezTo>
                  <a:cubicBezTo>
                    <a:pt x="18462" y="9765"/>
                    <a:pt x="14859" y="0"/>
                    <a:pt x="13327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829;p45"/>
            <p:cNvSpPr/>
            <p:nvPr/>
          </p:nvSpPr>
          <p:spPr>
            <a:xfrm>
              <a:off x="2097500" y="1831250"/>
              <a:ext cx="533375" cy="446725"/>
            </a:xfrm>
            <a:custGeom>
              <a:avLst/>
              <a:gdLst/>
              <a:ahLst/>
              <a:cxnLst/>
              <a:rect l="l" t="t" r="r" b="b"/>
              <a:pathLst>
                <a:path w="21335" h="17869" extrusionOk="0">
                  <a:moveTo>
                    <a:pt x="12932" y="0"/>
                  </a:moveTo>
                  <a:cubicBezTo>
                    <a:pt x="12394" y="0"/>
                    <a:pt x="11908" y="29"/>
                    <a:pt x="11509" y="87"/>
                  </a:cubicBezTo>
                  <a:cubicBezTo>
                    <a:pt x="9007" y="388"/>
                    <a:pt x="6605" y="1355"/>
                    <a:pt x="4537" y="2789"/>
                  </a:cubicBezTo>
                  <a:cubicBezTo>
                    <a:pt x="2602" y="4257"/>
                    <a:pt x="1" y="7860"/>
                    <a:pt x="1" y="7860"/>
                  </a:cubicBezTo>
                  <a:cubicBezTo>
                    <a:pt x="1" y="7860"/>
                    <a:pt x="3326" y="17868"/>
                    <a:pt x="3860" y="17868"/>
                  </a:cubicBezTo>
                  <a:cubicBezTo>
                    <a:pt x="3863" y="17868"/>
                    <a:pt x="3867" y="17868"/>
                    <a:pt x="3870" y="17867"/>
                  </a:cubicBezTo>
                  <a:cubicBezTo>
                    <a:pt x="5871" y="17233"/>
                    <a:pt x="8540" y="15999"/>
                    <a:pt x="10475" y="11762"/>
                  </a:cubicBezTo>
                  <a:cubicBezTo>
                    <a:pt x="10475" y="11762"/>
                    <a:pt x="12057" y="11972"/>
                    <a:pt x="13755" y="11972"/>
                  </a:cubicBezTo>
                  <a:cubicBezTo>
                    <a:pt x="15579" y="11972"/>
                    <a:pt x="17537" y="11730"/>
                    <a:pt x="17813" y="10728"/>
                  </a:cubicBezTo>
                  <a:cubicBezTo>
                    <a:pt x="18025" y="9927"/>
                    <a:pt x="16825" y="9414"/>
                    <a:pt x="15450" y="9092"/>
                  </a:cubicBezTo>
                  <a:lnTo>
                    <a:pt x="15450" y="9092"/>
                  </a:lnTo>
                  <a:cubicBezTo>
                    <a:pt x="15990" y="9137"/>
                    <a:pt x="16540" y="9167"/>
                    <a:pt x="17057" y="9167"/>
                  </a:cubicBezTo>
                  <a:cubicBezTo>
                    <a:pt x="18378" y="9167"/>
                    <a:pt x="19485" y="8973"/>
                    <a:pt x="19681" y="8360"/>
                  </a:cubicBezTo>
                  <a:cubicBezTo>
                    <a:pt x="19941" y="7531"/>
                    <a:pt x="19081" y="6959"/>
                    <a:pt x="17895" y="6567"/>
                  </a:cubicBezTo>
                  <a:lnTo>
                    <a:pt x="17895" y="6567"/>
                  </a:lnTo>
                  <a:cubicBezTo>
                    <a:pt x="18156" y="6582"/>
                    <a:pt x="18412" y="6591"/>
                    <a:pt x="18659" y="6591"/>
                  </a:cubicBezTo>
                  <a:cubicBezTo>
                    <a:pt x="19992" y="6591"/>
                    <a:pt x="21064" y="6339"/>
                    <a:pt x="21182" y="5558"/>
                  </a:cubicBezTo>
                  <a:cubicBezTo>
                    <a:pt x="21334" y="4556"/>
                    <a:pt x="19912" y="3969"/>
                    <a:pt x="18317" y="3626"/>
                  </a:cubicBezTo>
                  <a:lnTo>
                    <a:pt x="18317" y="3626"/>
                  </a:lnTo>
                  <a:cubicBezTo>
                    <a:pt x="18444" y="3630"/>
                    <a:pt x="18571" y="3632"/>
                    <a:pt x="18696" y="3632"/>
                  </a:cubicBezTo>
                  <a:cubicBezTo>
                    <a:pt x="20032" y="3632"/>
                    <a:pt x="21143" y="3415"/>
                    <a:pt x="21116" y="2689"/>
                  </a:cubicBezTo>
                  <a:cubicBezTo>
                    <a:pt x="21059" y="980"/>
                    <a:pt x="16086" y="0"/>
                    <a:pt x="12932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830;p45"/>
            <p:cNvSpPr/>
            <p:nvPr/>
          </p:nvSpPr>
          <p:spPr>
            <a:xfrm>
              <a:off x="2391050" y="1904100"/>
              <a:ext cx="208500" cy="31075"/>
            </a:xfrm>
            <a:custGeom>
              <a:avLst/>
              <a:gdLst/>
              <a:ahLst/>
              <a:cxnLst/>
              <a:rect l="l" t="t" r="r" b="b"/>
              <a:pathLst>
                <a:path w="8340" h="1243" extrusionOk="0">
                  <a:moveTo>
                    <a:pt x="1285" y="0"/>
                  </a:moveTo>
                  <a:cubicBezTo>
                    <a:pt x="851" y="0"/>
                    <a:pt x="417" y="9"/>
                    <a:pt x="0" y="9"/>
                  </a:cubicBezTo>
                  <a:lnTo>
                    <a:pt x="0" y="42"/>
                  </a:lnTo>
                  <a:cubicBezTo>
                    <a:pt x="834" y="109"/>
                    <a:pt x="1702" y="209"/>
                    <a:pt x="2535" y="276"/>
                  </a:cubicBezTo>
                  <a:cubicBezTo>
                    <a:pt x="3403" y="342"/>
                    <a:pt x="6438" y="642"/>
                    <a:pt x="8340" y="1243"/>
                  </a:cubicBezTo>
                  <a:cubicBezTo>
                    <a:pt x="7306" y="843"/>
                    <a:pt x="6205" y="542"/>
                    <a:pt x="5104" y="376"/>
                  </a:cubicBezTo>
                  <a:cubicBezTo>
                    <a:pt x="4270" y="209"/>
                    <a:pt x="3436" y="109"/>
                    <a:pt x="2569" y="42"/>
                  </a:cubicBezTo>
                  <a:cubicBezTo>
                    <a:pt x="2152" y="9"/>
                    <a:pt x="1718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831;p45"/>
            <p:cNvSpPr/>
            <p:nvPr/>
          </p:nvSpPr>
          <p:spPr>
            <a:xfrm>
              <a:off x="2383550" y="1981025"/>
              <a:ext cx="162975" cy="14425"/>
            </a:xfrm>
            <a:custGeom>
              <a:avLst/>
              <a:gdLst/>
              <a:ahLst/>
              <a:cxnLst/>
              <a:rect l="l" t="t" r="r" b="b"/>
              <a:pathLst>
                <a:path w="6519" h="577" extrusionOk="0">
                  <a:moveTo>
                    <a:pt x="0" y="1"/>
                  </a:moveTo>
                  <a:lnTo>
                    <a:pt x="0" y="1"/>
                  </a:lnTo>
                  <a:cubicBezTo>
                    <a:pt x="1068" y="67"/>
                    <a:pt x="2135" y="234"/>
                    <a:pt x="3236" y="334"/>
                  </a:cubicBezTo>
                  <a:cubicBezTo>
                    <a:pt x="4337" y="434"/>
                    <a:pt x="5337" y="468"/>
                    <a:pt x="6405" y="568"/>
                  </a:cubicBezTo>
                  <a:cubicBezTo>
                    <a:pt x="6425" y="574"/>
                    <a:pt x="6442" y="577"/>
                    <a:pt x="6456" y="577"/>
                  </a:cubicBezTo>
                  <a:cubicBezTo>
                    <a:pt x="6513" y="577"/>
                    <a:pt x="6518" y="534"/>
                    <a:pt x="6438" y="534"/>
                  </a:cubicBezTo>
                  <a:cubicBezTo>
                    <a:pt x="5337" y="368"/>
                    <a:pt x="4370" y="201"/>
                    <a:pt x="3269" y="101"/>
                  </a:cubicBezTo>
                  <a:cubicBezTo>
                    <a:pt x="2168" y="34"/>
                    <a:pt x="1101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832;p45"/>
            <p:cNvSpPr/>
            <p:nvPr/>
          </p:nvSpPr>
          <p:spPr>
            <a:xfrm>
              <a:off x="2363525" y="2045250"/>
              <a:ext cx="128450" cy="15850"/>
            </a:xfrm>
            <a:custGeom>
              <a:avLst/>
              <a:gdLst/>
              <a:ahLst/>
              <a:cxnLst/>
              <a:rect l="l" t="t" r="r" b="b"/>
              <a:pathLst>
                <a:path w="5138" h="634" extrusionOk="0">
                  <a:moveTo>
                    <a:pt x="67" y="0"/>
                  </a:moveTo>
                  <a:cubicBezTo>
                    <a:pt x="1" y="33"/>
                    <a:pt x="34" y="67"/>
                    <a:pt x="67" y="67"/>
                  </a:cubicBezTo>
                  <a:cubicBezTo>
                    <a:pt x="2069" y="234"/>
                    <a:pt x="3336" y="400"/>
                    <a:pt x="5004" y="634"/>
                  </a:cubicBezTo>
                  <a:cubicBezTo>
                    <a:pt x="5104" y="634"/>
                    <a:pt x="5138" y="601"/>
                    <a:pt x="5071" y="601"/>
                  </a:cubicBezTo>
                  <a:cubicBezTo>
                    <a:pt x="3403" y="234"/>
                    <a:pt x="1735" y="33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833;p45"/>
            <p:cNvSpPr/>
            <p:nvPr/>
          </p:nvSpPr>
          <p:spPr>
            <a:xfrm>
              <a:off x="1880675" y="2058575"/>
              <a:ext cx="141800" cy="206850"/>
            </a:xfrm>
            <a:custGeom>
              <a:avLst/>
              <a:gdLst/>
              <a:ahLst/>
              <a:cxnLst/>
              <a:rect l="l" t="t" r="r" b="b"/>
              <a:pathLst>
                <a:path w="5672" h="8274" extrusionOk="0">
                  <a:moveTo>
                    <a:pt x="5671" y="1"/>
                  </a:moveTo>
                  <a:cubicBezTo>
                    <a:pt x="4938" y="468"/>
                    <a:pt x="4237" y="968"/>
                    <a:pt x="3537" y="1502"/>
                  </a:cubicBezTo>
                  <a:cubicBezTo>
                    <a:pt x="2836" y="2036"/>
                    <a:pt x="2236" y="2669"/>
                    <a:pt x="1702" y="3403"/>
                  </a:cubicBezTo>
                  <a:cubicBezTo>
                    <a:pt x="1268" y="4137"/>
                    <a:pt x="901" y="4938"/>
                    <a:pt x="601" y="5738"/>
                  </a:cubicBezTo>
                  <a:cubicBezTo>
                    <a:pt x="301" y="6572"/>
                    <a:pt x="101" y="7406"/>
                    <a:pt x="1" y="8273"/>
                  </a:cubicBezTo>
                  <a:cubicBezTo>
                    <a:pt x="101" y="7840"/>
                    <a:pt x="234" y="7439"/>
                    <a:pt x="368" y="7039"/>
                  </a:cubicBezTo>
                  <a:cubicBezTo>
                    <a:pt x="501" y="6606"/>
                    <a:pt x="668" y="6239"/>
                    <a:pt x="835" y="5838"/>
                  </a:cubicBezTo>
                  <a:cubicBezTo>
                    <a:pt x="1168" y="5038"/>
                    <a:pt x="1535" y="4271"/>
                    <a:pt x="2002" y="3537"/>
                  </a:cubicBezTo>
                  <a:cubicBezTo>
                    <a:pt x="2469" y="2836"/>
                    <a:pt x="3070" y="2202"/>
                    <a:pt x="3737" y="1669"/>
                  </a:cubicBezTo>
                  <a:cubicBezTo>
                    <a:pt x="4371" y="1102"/>
                    <a:pt x="5038" y="568"/>
                    <a:pt x="5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715;p31"/>
          <p:cNvGrpSpPr/>
          <p:nvPr/>
        </p:nvGrpSpPr>
        <p:grpSpPr>
          <a:xfrm>
            <a:off x="3588418" y="2289913"/>
            <a:ext cx="1532859" cy="1528983"/>
            <a:chOff x="6541295" y="1318810"/>
            <a:chExt cx="1532859" cy="1528983"/>
          </a:xfrm>
        </p:grpSpPr>
        <p:grpSp>
          <p:nvGrpSpPr>
            <p:cNvPr id="348" name="Google Shape;716;p31"/>
            <p:cNvGrpSpPr/>
            <p:nvPr/>
          </p:nvGrpSpPr>
          <p:grpSpPr>
            <a:xfrm>
              <a:off x="6541326" y="1318810"/>
              <a:ext cx="1532828" cy="333806"/>
              <a:chOff x="6733266" y="1399917"/>
              <a:chExt cx="1948294" cy="424322"/>
            </a:xfrm>
          </p:grpSpPr>
          <p:grpSp>
            <p:nvGrpSpPr>
              <p:cNvPr id="397" name="Google Shape;717;p31"/>
              <p:cNvGrpSpPr/>
              <p:nvPr/>
            </p:nvGrpSpPr>
            <p:grpSpPr>
              <a:xfrm>
                <a:off x="6733266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410" name="Google Shape;718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719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8" name="Google Shape;720;p31"/>
              <p:cNvGrpSpPr/>
              <p:nvPr/>
            </p:nvGrpSpPr>
            <p:grpSpPr>
              <a:xfrm>
                <a:off x="7177567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408" name="Google Shape;721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722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9" name="Google Shape;723;p31"/>
              <p:cNvGrpSpPr/>
              <p:nvPr/>
            </p:nvGrpSpPr>
            <p:grpSpPr>
              <a:xfrm>
                <a:off x="7621868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406" name="Google Shape;724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725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0" name="Google Shape;726;p31"/>
              <p:cNvGrpSpPr/>
              <p:nvPr/>
            </p:nvGrpSpPr>
            <p:grpSpPr>
              <a:xfrm>
                <a:off x="8066170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404" name="Google Shape;727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728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1" name="Google Shape;729;p31"/>
              <p:cNvGrpSpPr/>
              <p:nvPr/>
            </p:nvGrpSpPr>
            <p:grpSpPr>
              <a:xfrm>
                <a:off x="8510471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402" name="Google Shape;730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731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9" name="Google Shape;732;p31"/>
            <p:cNvGrpSpPr/>
            <p:nvPr/>
          </p:nvGrpSpPr>
          <p:grpSpPr>
            <a:xfrm>
              <a:off x="6541295" y="1717173"/>
              <a:ext cx="1532828" cy="333806"/>
              <a:chOff x="6733266" y="1399917"/>
              <a:chExt cx="1948294" cy="424322"/>
            </a:xfrm>
          </p:grpSpPr>
          <p:grpSp>
            <p:nvGrpSpPr>
              <p:cNvPr id="382" name="Google Shape;733;p31"/>
              <p:cNvGrpSpPr/>
              <p:nvPr/>
            </p:nvGrpSpPr>
            <p:grpSpPr>
              <a:xfrm>
                <a:off x="6733266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95" name="Google Shape;734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735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" name="Google Shape;736;p31"/>
              <p:cNvGrpSpPr/>
              <p:nvPr/>
            </p:nvGrpSpPr>
            <p:grpSpPr>
              <a:xfrm>
                <a:off x="7177567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93" name="Google Shape;737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738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4" name="Google Shape;739;p31"/>
              <p:cNvGrpSpPr/>
              <p:nvPr/>
            </p:nvGrpSpPr>
            <p:grpSpPr>
              <a:xfrm>
                <a:off x="7621868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91" name="Google Shape;740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741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5" name="Google Shape;742;p31"/>
              <p:cNvGrpSpPr/>
              <p:nvPr/>
            </p:nvGrpSpPr>
            <p:grpSpPr>
              <a:xfrm>
                <a:off x="8066170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89" name="Google Shape;743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744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6" name="Google Shape;745;p31"/>
              <p:cNvGrpSpPr/>
              <p:nvPr/>
            </p:nvGrpSpPr>
            <p:grpSpPr>
              <a:xfrm>
                <a:off x="8510471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87" name="Google Shape;746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747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0" name="Google Shape;748;p31"/>
            <p:cNvGrpSpPr/>
            <p:nvPr/>
          </p:nvGrpSpPr>
          <p:grpSpPr>
            <a:xfrm>
              <a:off x="6541295" y="2115580"/>
              <a:ext cx="1532828" cy="333806"/>
              <a:chOff x="6733266" y="1399917"/>
              <a:chExt cx="1948294" cy="424322"/>
            </a:xfrm>
          </p:grpSpPr>
          <p:grpSp>
            <p:nvGrpSpPr>
              <p:cNvPr id="367" name="Google Shape;749;p31"/>
              <p:cNvGrpSpPr/>
              <p:nvPr/>
            </p:nvGrpSpPr>
            <p:grpSpPr>
              <a:xfrm>
                <a:off x="6733266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80" name="Google Shape;750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751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8" name="Google Shape;752;p31"/>
              <p:cNvGrpSpPr/>
              <p:nvPr/>
            </p:nvGrpSpPr>
            <p:grpSpPr>
              <a:xfrm>
                <a:off x="7177567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78" name="Google Shape;753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754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9" name="Google Shape;755;p31"/>
              <p:cNvGrpSpPr/>
              <p:nvPr/>
            </p:nvGrpSpPr>
            <p:grpSpPr>
              <a:xfrm>
                <a:off x="7621868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76" name="Google Shape;756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757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" name="Google Shape;758;p31"/>
              <p:cNvGrpSpPr/>
              <p:nvPr/>
            </p:nvGrpSpPr>
            <p:grpSpPr>
              <a:xfrm>
                <a:off x="8066170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74" name="Google Shape;759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760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" name="Google Shape;761;p31"/>
              <p:cNvGrpSpPr/>
              <p:nvPr/>
            </p:nvGrpSpPr>
            <p:grpSpPr>
              <a:xfrm>
                <a:off x="8510471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72" name="Google Shape;762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763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1" name="Google Shape;764;p31"/>
            <p:cNvGrpSpPr/>
            <p:nvPr/>
          </p:nvGrpSpPr>
          <p:grpSpPr>
            <a:xfrm>
              <a:off x="6541295" y="2513987"/>
              <a:ext cx="1532828" cy="333806"/>
              <a:chOff x="6733266" y="1399917"/>
              <a:chExt cx="1948294" cy="424322"/>
            </a:xfrm>
          </p:grpSpPr>
          <p:grpSp>
            <p:nvGrpSpPr>
              <p:cNvPr id="352" name="Google Shape;765;p31"/>
              <p:cNvGrpSpPr/>
              <p:nvPr/>
            </p:nvGrpSpPr>
            <p:grpSpPr>
              <a:xfrm>
                <a:off x="6733266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65" name="Google Shape;766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767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" name="Google Shape;768;p31"/>
              <p:cNvGrpSpPr/>
              <p:nvPr/>
            </p:nvGrpSpPr>
            <p:grpSpPr>
              <a:xfrm>
                <a:off x="7177567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63" name="Google Shape;769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770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" name="Google Shape;771;p31"/>
              <p:cNvGrpSpPr/>
              <p:nvPr/>
            </p:nvGrpSpPr>
            <p:grpSpPr>
              <a:xfrm>
                <a:off x="7621868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61" name="Google Shape;772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773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" name="Google Shape;774;p31"/>
              <p:cNvGrpSpPr/>
              <p:nvPr/>
            </p:nvGrpSpPr>
            <p:grpSpPr>
              <a:xfrm>
                <a:off x="8066170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59" name="Google Shape;775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776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" name="Google Shape;777;p31"/>
              <p:cNvGrpSpPr/>
              <p:nvPr/>
            </p:nvGrpSpPr>
            <p:grpSpPr>
              <a:xfrm>
                <a:off x="8510471" y="1399917"/>
                <a:ext cx="171089" cy="424322"/>
                <a:chOff x="3343310" y="4475555"/>
                <a:chExt cx="127717" cy="316753"/>
              </a:xfrm>
            </p:grpSpPr>
            <p:sp>
              <p:nvSpPr>
                <p:cNvPr id="357" name="Google Shape;778;p31"/>
                <p:cNvSpPr/>
                <p:nvPr/>
              </p:nvSpPr>
              <p:spPr>
                <a:xfrm>
                  <a:off x="3343310" y="4535967"/>
                  <a:ext cx="127717" cy="2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95" h="156544" extrusionOk="0">
                      <a:moveTo>
                        <a:pt x="18496" y="1"/>
                      </a:moveTo>
                      <a:cubicBezTo>
                        <a:pt x="8514" y="1"/>
                        <a:pt x="359" y="8123"/>
                        <a:pt x="327" y="18105"/>
                      </a:cubicBezTo>
                      <a:lnTo>
                        <a:pt x="33" y="74537"/>
                      </a:lnTo>
                      <a:cubicBezTo>
                        <a:pt x="0" y="78778"/>
                        <a:pt x="3425" y="82235"/>
                        <a:pt x="7666" y="82268"/>
                      </a:cubicBezTo>
                      <a:lnTo>
                        <a:pt x="7731" y="82268"/>
                      </a:lnTo>
                      <a:cubicBezTo>
                        <a:pt x="11939" y="82268"/>
                        <a:pt x="15364" y="78843"/>
                        <a:pt x="15397" y="74635"/>
                      </a:cubicBezTo>
                      <a:lnTo>
                        <a:pt x="15691" y="18170"/>
                      </a:lnTo>
                      <a:cubicBezTo>
                        <a:pt x="15691" y="17341"/>
                        <a:pt x="16344" y="16668"/>
                        <a:pt x="17166" y="16668"/>
                      </a:cubicBezTo>
                      <a:cubicBezTo>
                        <a:pt x="17185" y="16668"/>
                        <a:pt x="17204" y="16669"/>
                        <a:pt x="17224" y="16669"/>
                      </a:cubicBezTo>
                      <a:cubicBezTo>
                        <a:pt x="18039" y="16669"/>
                        <a:pt x="18724" y="17355"/>
                        <a:pt x="18724" y="18170"/>
                      </a:cubicBezTo>
                      <a:lnTo>
                        <a:pt x="18724" y="147345"/>
                      </a:lnTo>
                      <a:cubicBezTo>
                        <a:pt x="18724" y="152433"/>
                        <a:pt x="22867" y="156543"/>
                        <a:pt x="27956" y="156543"/>
                      </a:cubicBezTo>
                      <a:cubicBezTo>
                        <a:pt x="33044" y="156543"/>
                        <a:pt x="37187" y="152433"/>
                        <a:pt x="37187" y="147345"/>
                      </a:cubicBezTo>
                      <a:lnTo>
                        <a:pt x="37187" y="73656"/>
                      </a:lnTo>
                      <a:lnTo>
                        <a:pt x="41167" y="73656"/>
                      </a:lnTo>
                      <a:lnTo>
                        <a:pt x="41167" y="147345"/>
                      </a:lnTo>
                      <a:cubicBezTo>
                        <a:pt x="41167" y="152433"/>
                        <a:pt x="45277" y="156543"/>
                        <a:pt x="50365" y="156543"/>
                      </a:cubicBezTo>
                      <a:cubicBezTo>
                        <a:pt x="55454" y="156543"/>
                        <a:pt x="59597" y="152433"/>
                        <a:pt x="59597" y="147345"/>
                      </a:cubicBezTo>
                      <a:cubicBezTo>
                        <a:pt x="59597" y="25477"/>
                        <a:pt x="59434" y="95153"/>
                        <a:pt x="59434" y="18300"/>
                      </a:cubicBezTo>
                      <a:cubicBezTo>
                        <a:pt x="59434" y="17420"/>
                        <a:pt x="60119" y="16702"/>
                        <a:pt x="60967" y="16669"/>
                      </a:cubicBezTo>
                      <a:cubicBezTo>
                        <a:pt x="60988" y="16669"/>
                        <a:pt x="61009" y="16668"/>
                        <a:pt x="61030" y="16668"/>
                      </a:cubicBezTo>
                      <a:cubicBezTo>
                        <a:pt x="61882" y="16668"/>
                        <a:pt x="62567" y="17310"/>
                        <a:pt x="62631" y="18170"/>
                      </a:cubicBezTo>
                      <a:lnTo>
                        <a:pt x="62598" y="74570"/>
                      </a:lnTo>
                      <a:cubicBezTo>
                        <a:pt x="62598" y="78810"/>
                        <a:pt x="66023" y="82268"/>
                        <a:pt x="70264" y="82268"/>
                      </a:cubicBezTo>
                      <a:cubicBezTo>
                        <a:pt x="74504" y="82268"/>
                        <a:pt x="77962" y="78843"/>
                        <a:pt x="77962" y="74602"/>
                      </a:cubicBezTo>
                      <a:lnTo>
                        <a:pt x="77994" y="18137"/>
                      </a:lnTo>
                      <a:cubicBezTo>
                        <a:pt x="77994" y="18137"/>
                        <a:pt x="77994" y="18105"/>
                        <a:pt x="77994" y="18105"/>
                      </a:cubicBezTo>
                      <a:cubicBezTo>
                        <a:pt x="77962" y="8123"/>
                        <a:pt x="69807" y="1"/>
                        <a:pt x="598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779;p31"/>
                <p:cNvSpPr/>
                <p:nvPr/>
              </p:nvSpPr>
              <p:spPr>
                <a:xfrm>
                  <a:off x="3381341" y="4475555"/>
                  <a:ext cx="52189" cy="52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1" h="31838" extrusionOk="0">
                      <a:moveTo>
                        <a:pt x="15952" y="1"/>
                      </a:moveTo>
                      <a:cubicBezTo>
                        <a:pt x="7144" y="1"/>
                        <a:pt x="1" y="7112"/>
                        <a:pt x="1" y="15919"/>
                      </a:cubicBezTo>
                      <a:cubicBezTo>
                        <a:pt x="1" y="24694"/>
                        <a:pt x="7144" y="31838"/>
                        <a:pt x="15952" y="31838"/>
                      </a:cubicBezTo>
                      <a:cubicBezTo>
                        <a:pt x="24727" y="31838"/>
                        <a:pt x="31870" y="24694"/>
                        <a:pt x="31870" y="15919"/>
                      </a:cubicBezTo>
                      <a:cubicBezTo>
                        <a:pt x="31870" y="7112"/>
                        <a:pt x="24727" y="1"/>
                        <a:pt x="159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What are we going to talk about?</a:t>
            </a:r>
            <a:endParaRPr dirty="0"/>
          </a:p>
        </p:txBody>
      </p:sp>
      <p:sp>
        <p:nvSpPr>
          <p:cNvPr id="269" name="Google Shape;269;p16"/>
          <p:cNvSpPr txBox="1">
            <a:spLocks noGrp="1"/>
          </p:cNvSpPr>
          <p:nvPr>
            <p:ph type="body" idx="1"/>
          </p:nvPr>
        </p:nvSpPr>
        <p:spPr>
          <a:xfrm>
            <a:off x="1127850" y="1140600"/>
            <a:ext cx="6888300" cy="3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1. Positive Effects of Social Med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964406"/>
            <a:ext cx="6921500" cy="389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Social Media </a:t>
            </a:r>
            <a:r>
              <a:rPr lang="en" dirty="0" smtClean="0"/>
              <a:t>Vocabulary</a:t>
            </a:r>
            <a:r>
              <a:rPr lang="ru-RU" dirty="0" smtClean="0"/>
              <a:t>: </a:t>
            </a:r>
            <a:r>
              <a:rPr lang="en-US" dirty="0" smtClean="0"/>
              <a:t>filling the clusters</a:t>
            </a:r>
            <a:endParaRPr dirty="0"/>
          </a:p>
        </p:txBody>
      </p:sp>
      <p:grpSp>
        <p:nvGrpSpPr>
          <p:cNvPr id="275" name="Google Shape;275;p17"/>
          <p:cNvGrpSpPr/>
          <p:nvPr/>
        </p:nvGrpSpPr>
        <p:grpSpPr>
          <a:xfrm>
            <a:off x="822225" y="1246689"/>
            <a:ext cx="1418400" cy="2577950"/>
            <a:chOff x="822225" y="1246689"/>
            <a:chExt cx="1418400" cy="2577950"/>
          </a:xfrm>
        </p:grpSpPr>
        <p:sp>
          <p:nvSpPr>
            <p:cNvPr id="276" name="Google Shape;276;p17"/>
            <p:cNvSpPr txBox="1"/>
            <p:nvPr/>
          </p:nvSpPr>
          <p:spPr>
            <a:xfrm>
              <a:off x="822225" y="1246689"/>
              <a:ext cx="1418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278" name="Google Shape;278;p17"/>
            <p:cNvSpPr txBox="1"/>
            <p:nvPr/>
          </p:nvSpPr>
          <p:spPr>
            <a:xfrm>
              <a:off x="822225" y="3395039"/>
              <a:ext cx="1418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5" y="889000"/>
            <a:ext cx="7619613" cy="4064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2527300"/>
            <a:ext cx="137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SOCIAL MEDIA</a:t>
            </a:r>
            <a:endParaRPr lang="ru-RU" sz="2400" b="1" dirty="0">
              <a:latin typeface="+mn-lt"/>
            </a:endParaRPr>
          </a:p>
        </p:txBody>
      </p:sp>
      <p:grpSp>
        <p:nvGrpSpPr>
          <p:cNvPr id="51" name="Google Shape;1871;p46"/>
          <p:cNvGrpSpPr/>
          <p:nvPr/>
        </p:nvGrpSpPr>
        <p:grpSpPr>
          <a:xfrm>
            <a:off x="3802558" y="994282"/>
            <a:ext cx="1459246" cy="1642109"/>
            <a:chOff x="2165050" y="829775"/>
            <a:chExt cx="3269025" cy="4242650"/>
          </a:xfrm>
        </p:grpSpPr>
        <p:sp>
          <p:nvSpPr>
            <p:cNvPr id="52" name="Google Shape;1872;p46"/>
            <p:cNvSpPr/>
            <p:nvPr/>
          </p:nvSpPr>
          <p:spPr>
            <a:xfrm>
              <a:off x="2788000" y="4860600"/>
              <a:ext cx="2016450" cy="211825"/>
            </a:xfrm>
            <a:custGeom>
              <a:avLst/>
              <a:gdLst/>
              <a:ahLst/>
              <a:cxnLst/>
              <a:rect l="l" t="t" r="r" b="b"/>
              <a:pathLst>
                <a:path w="80658" h="8473" extrusionOk="0">
                  <a:moveTo>
                    <a:pt x="40329" y="0"/>
                  </a:moveTo>
                  <a:cubicBezTo>
                    <a:pt x="18080" y="0"/>
                    <a:pt x="0" y="1901"/>
                    <a:pt x="0" y="4236"/>
                  </a:cubicBezTo>
                  <a:cubicBezTo>
                    <a:pt x="0" y="6571"/>
                    <a:pt x="18080" y="8473"/>
                    <a:pt x="40329" y="8473"/>
                  </a:cubicBezTo>
                  <a:cubicBezTo>
                    <a:pt x="62578" y="8473"/>
                    <a:pt x="80658" y="6571"/>
                    <a:pt x="80658" y="4236"/>
                  </a:cubicBezTo>
                  <a:cubicBezTo>
                    <a:pt x="80658" y="1901"/>
                    <a:pt x="62578" y="0"/>
                    <a:pt x="40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73;p46"/>
            <p:cNvSpPr/>
            <p:nvPr/>
          </p:nvSpPr>
          <p:spPr>
            <a:xfrm>
              <a:off x="3923800" y="1026250"/>
              <a:ext cx="576275" cy="519500"/>
            </a:xfrm>
            <a:custGeom>
              <a:avLst/>
              <a:gdLst/>
              <a:ahLst/>
              <a:cxnLst/>
              <a:rect l="l" t="t" r="r" b="b"/>
              <a:pathLst>
                <a:path w="23051" h="20780" extrusionOk="0">
                  <a:moveTo>
                    <a:pt x="12429" y="1"/>
                  </a:moveTo>
                  <a:cubicBezTo>
                    <a:pt x="11957" y="1"/>
                    <a:pt x="11482" y="33"/>
                    <a:pt x="11009" y="98"/>
                  </a:cubicBezTo>
                  <a:cubicBezTo>
                    <a:pt x="9441" y="298"/>
                    <a:pt x="7940" y="865"/>
                    <a:pt x="6639" y="1765"/>
                  </a:cubicBezTo>
                  <a:cubicBezTo>
                    <a:pt x="5305" y="2633"/>
                    <a:pt x="4204" y="3834"/>
                    <a:pt x="3403" y="5201"/>
                  </a:cubicBezTo>
                  <a:cubicBezTo>
                    <a:pt x="1790" y="7967"/>
                    <a:pt x="1542" y="11285"/>
                    <a:pt x="2722" y="14257"/>
                  </a:cubicBezTo>
                  <a:lnTo>
                    <a:pt x="2722" y="14257"/>
                  </a:lnTo>
                  <a:lnTo>
                    <a:pt x="201" y="18644"/>
                  </a:lnTo>
                  <a:lnTo>
                    <a:pt x="1" y="18978"/>
                  </a:lnTo>
                  <a:lnTo>
                    <a:pt x="401" y="18944"/>
                  </a:lnTo>
                  <a:lnTo>
                    <a:pt x="5456" y="18157"/>
                  </a:lnTo>
                  <a:lnTo>
                    <a:pt x="5456" y="18157"/>
                  </a:lnTo>
                  <a:cubicBezTo>
                    <a:pt x="6881" y="19432"/>
                    <a:pt x="8629" y="20283"/>
                    <a:pt x="10508" y="20612"/>
                  </a:cubicBezTo>
                  <a:cubicBezTo>
                    <a:pt x="10975" y="20712"/>
                    <a:pt x="11442" y="20746"/>
                    <a:pt x="11909" y="20779"/>
                  </a:cubicBezTo>
                  <a:cubicBezTo>
                    <a:pt x="12410" y="20779"/>
                    <a:pt x="12877" y="20779"/>
                    <a:pt x="13344" y="20746"/>
                  </a:cubicBezTo>
                  <a:cubicBezTo>
                    <a:pt x="15278" y="20546"/>
                    <a:pt x="17080" y="19845"/>
                    <a:pt x="18614" y="18711"/>
                  </a:cubicBezTo>
                  <a:cubicBezTo>
                    <a:pt x="18981" y="18411"/>
                    <a:pt x="19348" y="18111"/>
                    <a:pt x="19715" y="17777"/>
                  </a:cubicBezTo>
                  <a:cubicBezTo>
                    <a:pt x="20015" y="17443"/>
                    <a:pt x="20349" y="17076"/>
                    <a:pt x="20649" y="16710"/>
                  </a:cubicBezTo>
                  <a:cubicBezTo>
                    <a:pt x="21783" y="15175"/>
                    <a:pt x="22517" y="13374"/>
                    <a:pt x="22717" y="11472"/>
                  </a:cubicBezTo>
                  <a:cubicBezTo>
                    <a:pt x="23051" y="8337"/>
                    <a:pt x="21916" y="5168"/>
                    <a:pt x="19648" y="2966"/>
                  </a:cubicBezTo>
                  <a:cubicBezTo>
                    <a:pt x="17719" y="1037"/>
                    <a:pt x="15114" y="1"/>
                    <a:pt x="12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74;p46"/>
            <p:cNvSpPr/>
            <p:nvPr/>
          </p:nvSpPr>
          <p:spPr>
            <a:xfrm>
              <a:off x="4103100" y="1129875"/>
              <a:ext cx="191825" cy="415875"/>
            </a:xfrm>
            <a:custGeom>
              <a:avLst/>
              <a:gdLst/>
              <a:ahLst/>
              <a:cxnLst/>
              <a:rect l="l" t="t" r="r" b="b"/>
              <a:pathLst>
                <a:path w="7673" h="16635" extrusionOk="0">
                  <a:moveTo>
                    <a:pt x="6510" y="0"/>
                  </a:moveTo>
                  <a:cubicBezTo>
                    <a:pt x="5959" y="0"/>
                    <a:pt x="5404" y="16"/>
                    <a:pt x="4837" y="56"/>
                  </a:cubicBezTo>
                  <a:cubicBezTo>
                    <a:pt x="3436" y="222"/>
                    <a:pt x="2336" y="1390"/>
                    <a:pt x="2302" y="2824"/>
                  </a:cubicBezTo>
                  <a:cubicBezTo>
                    <a:pt x="2235" y="3491"/>
                    <a:pt x="2235" y="4192"/>
                    <a:pt x="2235" y="4892"/>
                  </a:cubicBezTo>
                  <a:cubicBezTo>
                    <a:pt x="2235" y="5026"/>
                    <a:pt x="2235" y="5193"/>
                    <a:pt x="2235" y="5393"/>
                  </a:cubicBezTo>
                  <a:lnTo>
                    <a:pt x="1" y="5393"/>
                  </a:lnTo>
                  <a:lnTo>
                    <a:pt x="1" y="7995"/>
                  </a:lnTo>
                  <a:lnTo>
                    <a:pt x="2269" y="7995"/>
                  </a:lnTo>
                  <a:lnTo>
                    <a:pt x="2269" y="16234"/>
                  </a:lnTo>
                  <a:cubicBezTo>
                    <a:pt x="3169" y="16467"/>
                    <a:pt x="4103" y="16634"/>
                    <a:pt x="5037" y="16634"/>
                  </a:cubicBezTo>
                  <a:lnTo>
                    <a:pt x="5037" y="7961"/>
                  </a:lnTo>
                  <a:lnTo>
                    <a:pt x="6972" y="7961"/>
                  </a:lnTo>
                  <a:cubicBezTo>
                    <a:pt x="7072" y="7961"/>
                    <a:pt x="7272" y="7861"/>
                    <a:pt x="7272" y="7794"/>
                  </a:cubicBezTo>
                  <a:cubicBezTo>
                    <a:pt x="7406" y="6994"/>
                    <a:pt x="7506" y="6193"/>
                    <a:pt x="7606" y="5359"/>
                  </a:cubicBezTo>
                  <a:lnTo>
                    <a:pt x="5004" y="5359"/>
                  </a:lnTo>
                  <a:cubicBezTo>
                    <a:pt x="5004" y="4626"/>
                    <a:pt x="4971" y="3958"/>
                    <a:pt x="5004" y="3291"/>
                  </a:cubicBezTo>
                  <a:cubicBezTo>
                    <a:pt x="5004" y="2891"/>
                    <a:pt x="5338" y="2524"/>
                    <a:pt x="5738" y="2491"/>
                  </a:cubicBezTo>
                  <a:cubicBezTo>
                    <a:pt x="5958" y="2442"/>
                    <a:pt x="6178" y="2411"/>
                    <a:pt x="6410" y="2411"/>
                  </a:cubicBezTo>
                  <a:cubicBezTo>
                    <a:pt x="6496" y="2411"/>
                    <a:pt x="6583" y="2415"/>
                    <a:pt x="6672" y="2424"/>
                  </a:cubicBezTo>
                  <a:lnTo>
                    <a:pt x="7673" y="2424"/>
                  </a:lnTo>
                  <a:lnTo>
                    <a:pt x="7673" y="22"/>
                  </a:lnTo>
                  <a:cubicBezTo>
                    <a:pt x="7286" y="8"/>
                    <a:pt x="6899" y="0"/>
                    <a:pt x="65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75;p46"/>
            <p:cNvSpPr/>
            <p:nvPr/>
          </p:nvSpPr>
          <p:spPr>
            <a:xfrm>
              <a:off x="4023875" y="1596150"/>
              <a:ext cx="472875" cy="414100"/>
            </a:xfrm>
            <a:custGeom>
              <a:avLst/>
              <a:gdLst/>
              <a:ahLst/>
              <a:cxnLst/>
              <a:rect l="l" t="t" r="r" b="b"/>
              <a:pathLst>
                <a:path w="18915" h="16564" extrusionOk="0">
                  <a:moveTo>
                    <a:pt x="10470" y="0"/>
                  </a:moveTo>
                  <a:cubicBezTo>
                    <a:pt x="8125" y="0"/>
                    <a:pt x="5879" y="994"/>
                    <a:pt x="4300" y="2749"/>
                  </a:cubicBezTo>
                  <a:lnTo>
                    <a:pt x="4300" y="2749"/>
                  </a:lnTo>
                  <a:lnTo>
                    <a:pt x="301" y="2520"/>
                  </a:lnTo>
                  <a:lnTo>
                    <a:pt x="1" y="2520"/>
                  </a:lnTo>
                  <a:lnTo>
                    <a:pt x="167" y="2787"/>
                  </a:lnTo>
                  <a:lnTo>
                    <a:pt x="2549" y="6127"/>
                  </a:lnTo>
                  <a:lnTo>
                    <a:pt x="2549" y="6127"/>
                  </a:lnTo>
                  <a:cubicBezTo>
                    <a:pt x="2136" y="7606"/>
                    <a:pt x="2142" y="9148"/>
                    <a:pt x="2569" y="10592"/>
                  </a:cubicBezTo>
                  <a:cubicBezTo>
                    <a:pt x="2703" y="10959"/>
                    <a:pt x="2836" y="11326"/>
                    <a:pt x="3003" y="11660"/>
                  </a:cubicBezTo>
                  <a:cubicBezTo>
                    <a:pt x="3136" y="12026"/>
                    <a:pt x="3303" y="12360"/>
                    <a:pt x="3536" y="12660"/>
                  </a:cubicBezTo>
                  <a:cubicBezTo>
                    <a:pt x="3937" y="13327"/>
                    <a:pt x="4404" y="13895"/>
                    <a:pt x="4971" y="14428"/>
                  </a:cubicBezTo>
                  <a:cubicBezTo>
                    <a:pt x="5538" y="14929"/>
                    <a:pt x="6172" y="15362"/>
                    <a:pt x="6839" y="15696"/>
                  </a:cubicBezTo>
                  <a:cubicBezTo>
                    <a:pt x="7206" y="15863"/>
                    <a:pt x="7539" y="15996"/>
                    <a:pt x="7906" y="16129"/>
                  </a:cubicBezTo>
                  <a:cubicBezTo>
                    <a:pt x="8273" y="16263"/>
                    <a:pt x="8607" y="16363"/>
                    <a:pt x="9007" y="16430"/>
                  </a:cubicBezTo>
                  <a:cubicBezTo>
                    <a:pt x="9496" y="16519"/>
                    <a:pt x="9997" y="16563"/>
                    <a:pt x="10498" y="16563"/>
                  </a:cubicBezTo>
                  <a:cubicBezTo>
                    <a:pt x="11501" y="16563"/>
                    <a:pt x="12510" y="16385"/>
                    <a:pt x="13444" y="16029"/>
                  </a:cubicBezTo>
                  <a:cubicBezTo>
                    <a:pt x="15845" y="15162"/>
                    <a:pt x="17680" y="13227"/>
                    <a:pt x="18447" y="10826"/>
                  </a:cubicBezTo>
                  <a:cubicBezTo>
                    <a:pt x="18814" y="9625"/>
                    <a:pt x="18914" y="8357"/>
                    <a:pt x="18747" y="7123"/>
                  </a:cubicBezTo>
                  <a:cubicBezTo>
                    <a:pt x="18380" y="4588"/>
                    <a:pt x="16879" y="2353"/>
                    <a:pt x="14678" y="1085"/>
                  </a:cubicBezTo>
                  <a:cubicBezTo>
                    <a:pt x="13544" y="452"/>
                    <a:pt x="12309" y="85"/>
                    <a:pt x="11008" y="18"/>
                  </a:cubicBezTo>
                  <a:cubicBezTo>
                    <a:pt x="10829" y="6"/>
                    <a:pt x="10649" y="0"/>
                    <a:pt x="104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76;p46"/>
            <p:cNvSpPr/>
            <p:nvPr/>
          </p:nvSpPr>
          <p:spPr>
            <a:xfrm>
              <a:off x="4168975" y="1718950"/>
              <a:ext cx="243550" cy="200125"/>
            </a:xfrm>
            <a:custGeom>
              <a:avLst/>
              <a:gdLst/>
              <a:ahLst/>
              <a:cxnLst/>
              <a:rect l="l" t="t" r="r" b="b"/>
              <a:pathLst>
                <a:path w="9742" h="8005" extrusionOk="0">
                  <a:moveTo>
                    <a:pt x="6772" y="1"/>
                  </a:moveTo>
                  <a:cubicBezTo>
                    <a:pt x="6455" y="1"/>
                    <a:pt x="6136" y="81"/>
                    <a:pt x="5838" y="243"/>
                  </a:cubicBezTo>
                  <a:cubicBezTo>
                    <a:pt x="5104" y="576"/>
                    <a:pt x="4637" y="1344"/>
                    <a:pt x="4737" y="2144"/>
                  </a:cubicBezTo>
                  <a:cubicBezTo>
                    <a:pt x="4737" y="2244"/>
                    <a:pt x="4737" y="2344"/>
                    <a:pt x="4737" y="2478"/>
                  </a:cubicBezTo>
                  <a:cubicBezTo>
                    <a:pt x="3136" y="2411"/>
                    <a:pt x="1635" y="1644"/>
                    <a:pt x="568" y="410"/>
                  </a:cubicBezTo>
                  <a:lnTo>
                    <a:pt x="568" y="410"/>
                  </a:lnTo>
                  <a:cubicBezTo>
                    <a:pt x="67" y="1177"/>
                    <a:pt x="268" y="2011"/>
                    <a:pt x="1102" y="3078"/>
                  </a:cubicBezTo>
                  <a:lnTo>
                    <a:pt x="301" y="2878"/>
                  </a:lnTo>
                  <a:lnTo>
                    <a:pt x="301" y="2878"/>
                  </a:lnTo>
                  <a:cubicBezTo>
                    <a:pt x="301" y="3812"/>
                    <a:pt x="935" y="4613"/>
                    <a:pt x="1835" y="4880"/>
                  </a:cubicBezTo>
                  <a:lnTo>
                    <a:pt x="1035" y="4913"/>
                  </a:lnTo>
                  <a:cubicBezTo>
                    <a:pt x="1202" y="5580"/>
                    <a:pt x="1669" y="5947"/>
                    <a:pt x="2869" y="6281"/>
                  </a:cubicBezTo>
                  <a:cubicBezTo>
                    <a:pt x="2077" y="6883"/>
                    <a:pt x="1134" y="7184"/>
                    <a:pt x="156" y="7184"/>
                  </a:cubicBezTo>
                  <a:cubicBezTo>
                    <a:pt x="104" y="7184"/>
                    <a:pt x="52" y="7183"/>
                    <a:pt x="1" y="7181"/>
                  </a:cubicBezTo>
                  <a:lnTo>
                    <a:pt x="1" y="7181"/>
                  </a:lnTo>
                  <a:cubicBezTo>
                    <a:pt x="101" y="7215"/>
                    <a:pt x="134" y="7248"/>
                    <a:pt x="201" y="7281"/>
                  </a:cubicBezTo>
                  <a:cubicBezTo>
                    <a:pt x="1080" y="7763"/>
                    <a:pt x="2055" y="8004"/>
                    <a:pt x="3066" y="8004"/>
                  </a:cubicBezTo>
                  <a:cubicBezTo>
                    <a:pt x="3244" y="8004"/>
                    <a:pt x="3423" y="7997"/>
                    <a:pt x="3603" y="7982"/>
                  </a:cubicBezTo>
                  <a:cubicBezTo>
                    <a:pt x="6539" y="7715"/>
                    <a:pt x="8807" y="5213"/>
                    <a:pt x="8774" y="2244"/>
                  </a:cubicBezTo>
                  <a:cubicBezTo>
                    <a:pt x="8774" y="2078"/>
                    <a:pt x="8874" y="1911"/>
                    <a:pt x="9007" y="1811"/>
                  </a:cubicBezTo>
                  <a:cubicBezTo>
                    <a:pt x="9274" y="1577"/>
                    <a:pt x="9508" y="1310"/>
                    <a:pt x="9741" y="1077"/>
                  </a:cubicBezTo>
                  <a:lnTo>
                    <a:pt x="9708" y="1043"/>
                  </a:lnTo>
                  <a:lnTo>
                    <a:pt x="8740" y="1277"/>
                  </a:lnTo>
                  <a:cubicBezTo>
                    <a:pt x="8740" y="1244"/>
                    <a:pt x="8740" y="1244"/>
                    <a:pt x="8707" y="1210"/>
                  </a:cubicBezTo>
                  <a:cubicBezTo>
                    <a:pt x="9074" y="977"/>
                    <a:pt x="9341" y="643"/>
                    <a:pt x="9508" y="243"/>
                  </a:cubicBezTo>
                  <a:lnTo>
                    <a:pt x="9508" y="243"/>
                  </a:lnTo>
                  <a:lnTo>
                    <a:pt x="8507" y="576"/>
                  </a:lnTo>
                  <a:cubicBezTo>
                    <a:pt x="8448" y="600"/>
                    <a:pt x="8389" y="611"/>
                    <a:pt x="8333" y="611"/>
                  </a:cubicBezTo>
                  <a:cubicBezTo>
                    <a:pt x="8230" y="611"/>
                    <a:pt x="8138" y="574"/>
                    <a:pt x="8073" y="510"/>
                  </a:cubicBezTo>
                  <a:cubicBezTo>
                    <a:pt x="7696" y="173"/>
                    <a:pt x="7237" y="1"/>
                    <a:pt x="67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77;p46"/>
            <p:cNvSpPr/>
            <p:nvPr/>
          </p:nvSpPr>
          <p:spPr>
            <a:xfrm>
              <a:off x="3471825" y="1572400"/>
              <a:ext cx="250200" cy="250200"/>
            </a:xfrm>
            <a:custGeom>
              <a:avLst/>
              <a:gdLst/>
              <a:ahLst/>
              <a:cxnLst/>
              <a:rect l="l" t="t" r="r" b="b"/>
              <a:pathLst>
                <a:path w="10008" h="10008" extrusionOk="0">
                  <a:moveTo>
                    <a:pt x="5004" y="1"/>
                  </a:moveTo>
                  <a:cubicBezTo>
                    <a:pt x="2235" y="1"/>
                    <a:pt x="0" y="2235"/>
                    <a:pt x="0" y="5004"/>
                  </a:cubicBezTo>
                  <a:cubicBezTo>
                    <a:pt x="0" y="7773"/>
                    <a:pt x="2235" y="10008"/>
                    <a:pt x="5004" y="10008"/>
                  </a:cubicBezTo>
                  <a:cubicBezTo>
                    <a:pt x="7772" y="10008"/>
                    <a:pt x="10007" y="7773"/>
                    <a:pt x="10007" y="5004"/>
                  </a:cubicBezTo>
                  <a:cubicBezTo>
                    <a:pt x="10007" y="2235"/>
                    <a:pt x="7772" y="1"/>
                    <a:pt x="5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78;p46"/>
            <p:cNvSpPr/>
            <p:nvPr/>
          </p:nvSpPr>
          <p:spPr>
            <a:xfrm>
              <a:off x="3509350" y="1631100"/>
              <a:ext cx="174300" cy="148975"/>
            </a:xfrm>
            <a:custGeom>
              <a:avLst/>
              <a:gdLst/>
              <a:ahLst/>
              <a:cxnLst/>
              <a:rect l="l" t="t" r="r" b="b"/>
              <a:pathLst>
                <a:path w="6972" h="5959" extrusionOk="0">
                  <a:moveTo>
                    <a:pt x="1883" y="1"/>
                  </a:moveTo>
                  <a:cubicBezTo>
                    <a:pt x="1774" y="1"/>
                    <a:pt x="1658" y="18"/>
                    <a:pt x="1535" y="54"/>
                  </a:cubicBezTo>
                  <a:cubicBezTo>
                    <a:pt x="434" y="388"/>
                    <a:pt x="0" y="1889"/>
                    <a:pt x="701" y="3290"/>
                  </a:cubicBezTo>
                  <a:cubicBezTo>
                    <a:pt x="1535" y="4958"/>
                    <a:pt x="3503" y="5958"/>
                    <a:pt x="3503" y="5958"/>
                  </a:cubicBezTo>
                  <a:cubicBezTo>
                    <a:pt x="3503" y="5958"/>
                    <a:pt x="5437" y="4958"/>
                    <a:pt x="6271" y="3290"/>
                  </a:cubicBezTo>
                  <a:cubicBezTo>
                    <a:pt x="6972" y="1889"/>
                    <a:pt x="6538" y="388"/>
                    <a:pt x="5437" y="54"/>
                  </a:cubicBezTo>
                  <a:cubicBezTo>
                    <a:pt x="5317" y="18"/>
                    <a:pt x="5203" y="1"/>
                    <a:pt x="5096" y="1"/>
                  </a:cubicBezTo>
                  <a:cubicBezTo>
                    <a:pt x="3843" y="1"/>
                    <a:pt x="3503" y="2323"/>
                    <a:pt x="3503" y="2323"/>
                  </a:cubicBezTo>
                  <a:cubicBezTo>
                    <a:pt x="3503" y="2323"/>
                    <a:pt x="3163" y="1"/>
                    <a:pt x="1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79;p46"/>
            <p:cNvSpPr/>
            <p:nvPr/>
          </p:nvSpPr>
          <p:spPr>
            <a:xfrm>
              <a:off x="4417500" y="856950"/>
              <a:ext cx="266875" cy="247800"/>
            </a:xfrm>
            <a:custGeom>
              <a:avLst/>
              <a:gdLst/>
              <a:ahLst/>
              <a:cxnLst/>
              <a:rect l="l" t="t" r="r" b="b"/>
              <a:pathLst>
                <a:path w="10675" h="9912" extrusionOk="0">
                  <a:moveTo>
                    <a:pt x="5342" y="0"/>
                  </a:moveTo>
                  <a:cubicBezTo>
                    <a:pt x="2977" y="0"/>
                    <a:pt x="857" y="1703"/>
                    <a:pt x="467" y="4134"/>
                  </a:cubicBezTo>
                  <a:cubicBezTo>
                    <a:pt x="0" y="6836"/>
                    <a:pt x="1835" y="9405"/>
                    <a:pt x="4537" y="9838"/>
                  </a:cubicBezTo>
                  <a:cubicBezTo>
                    <a:pt x="4820" y="9887"/>
                    <a:pt x="5102" y="9911"/>
                    <a:pt x="5379" y="9911"/>
                  </a:cubicBezTo>
                  <a:cubicBezTo>
                    <a:pt x="7748" y="9911"/>
                    <a:pt x="9823" y="8187"/>
                    <a:pt x="10241" y="5769"/>
                  </a:cubicBezTo>
                  <a:cubicBezTo>
                    <a:pt x="10674" y="3067"/>
                    <a:pt x="8840" y="532"/>
                    <a:pt x="6138" y="65"/>
                  </a:cubicBezTo>
                  <a:cubicBezTo>
                    <a:pt x="5871" y="21"/>
                    <a:pt x="5605" y="0"/>
                    <a:pt x="53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80;p46"/>
            <p:cNvSpPr/>
            <p:nvPr/>
          </p:nvSpPr>
          <p:spPr>
            <a:xfrm>
              <a:off x="4518400" y="886075"/>
              <a:ext cx="122600" cy="151800"/>
            </a:xfrm>
            <a:custGeom>
              <a:avLst/>
              <a:gdLst/>
              <a:ahLst/>
              <a:cxnLst/>
              <a:rect l="l" t="t" r="r" b="b"/>
              <a:pathLst>
                <a:path w="4904" h="6072" extrusionOk="0">
                  <a:moveTo>
                    <a:pt x="567" y="6005"/>
                  </a:moveTo>
                  <a:cubicBezTo>
                    <a:pt x="401" y="5905"/>
                    <a:pt x="267" y="5771"/>
                    <a:pt x="100" y="5771"/>
                  </a:cubicBezTo>
                  <a:cubicBezTo>
                    <a:pt x="0" y="5771"/>
                    <a:pt x="34" y="5738"/>
                    <a:pt x="34" y="5705"/>
                  </a:cubicBezTo>
                  <a:lnTo>
                    <a:pt x="34" y="3470"/>
                  </a:lnTo>
                  <a:cubicBezTo>
                    <a:pt x="34" y="3403"/>
                    <a:pt x="34" y="3370"/>
                    <a:pt x="100" y="3336"/>
                  </a:cubicBezTo>
                  <a:cubicBezTo>
                    <a:pt x="668" y="3036"/>
                    <a:pt x="901" y="2502"/>
                    <a:pt x="1235" y="2002"/>
                  </a:cubicBezTo>
                  <a:cubicBezTo>
                    <a:pt x="1602" y="1502"/>
                    <a:pt x="1735" y="901"/>
                    <a:pt x="1668" y="334"/>
                  </a:cubicBezTo>
                  <a:cubicBezTo>
                    <a:pt x="1635" y="167"/>
                    <a:pt x="1702" y="101"/>
                    <a:pt x="1868" y="67"/>
                  </a:cubicBezTo>
                  <a:cubicBezTo>
                    <a:pt x="2002" y="1"/>
                    <a:pt x="2169" y="67"/>
                    <a:pt x="2269" y="167"/>
                  </a:cubicBezTo>
                  <a:cubicBezTo>
                    <a:pt x="2435" y="468"/>
                    <a:pt x="2536" y="801"/>
                    <a:pt x="2602" y="1168"/>
                  </a:cubicBezTo>
                  <a:cubicBezTo>
                    <a:pt x="2602" y="1435"/>
                    <a:pt x="2569" y="1702"/>
                    <a:pt x="2502" y="2002"/>
                  </a:cubicBezTo>
                  <a:cubicBezTo>
                    <a:pt x="2469" y="2202"/>
                    <a:pt x="2435" y="2402"/>
                    <a:pt x="2402" y="2602"/>
                  </a:cubicBezTo>
                  <a:cubicBezTo>
                    <a:pt x="2435" y="2636"/>
                    <a:pt x="2502" y="2602"/>
                    <a:pt x="2536" y="2602"/>
                  </a:cubicBezTo>
                  <a:lnTo>
                    <a:pt x="4437" y="2602"/>
                  </a:lnTo>
                  <a:cubicBezTo>
                    <a:pt x="4704" y="2602"/>
                    <a:pt x="4837" y="2669"/>
                    <a:pt x="4837" y="2869"/>
                  </a:cubicBezTo>
                  <a:cubicBezTo>
                    <a:pt x="4904" y="3069"/>
                    <a:pt x="4770" y="3303"/>
                    <a:pt x="4570" y="3403"/>
                  </a:cubicBezTo>
                  <a:cubicBezTo>
                    <a:pt x="4537" y="3436"/>
                    <a:pt x="4437" y="3403"/>
                    <a:pt x="4437" y="3470"/>
                  </a:cubicBezTo>
                  <a:cubicBezTo>
                    <a:pt x="4437" y="3536"/>
                    <a:pt x="4537" y="3536"/>
                    <a:pt x="4570" y="3570"/>
                  </a:cubicBezTo>
                  <a:cubicBezTo>
                    <a:pt x="4804" y="3737"/>
                    <a:pt x="4770" y="4037"/>
                    <a:pt x="4504" y="4237"/>
                  </a:cubicBezTo>
                  <a:cubicBezTo>
                    <a:pt x="4437" y="4270"/>
                    <a:pt x="4303" y="4270"/>
                    <a:pt x="4303" y="4370"/>
                  </a:cubicBezTo>
                  <a:cubicBezTo>
                    <a:pt x="4303" y="4437"/>
                    <a:pt x="4437" y="4437"/>
                    <a:pt x="4470" y="4470"/>
                  </a:cubicBezTo>
                  <a:cubicBezTo>
                    <a:pt x="4637" y="4704"/>
                    <a:pt x="4570" y="5037"/>
                    <a:pt x="4303" y="5138"/>
                  </a:cubicBezTo>
                  <a:cubicBezTo>
                    <a:pt x="4270" y="5138"/>
                    <a:pt x="4203" y="5138"/>
                    <a:pt x="4170" y="5171"/>
                  </a:cubicBezTo>
                  <a:cubicBezTo>
                    <a:pt x="4170" y="5238"/>
                    <a:pt x="4137" y="5204"/>
                    <a:pt x="4170" y="5271"/>
                  </a:cubicBezTo>
                  <a:cubicBezTo>
                    <a:pt x="4470" y="5404"/>
                    <a:pt x="4470" y="5805"/>
                    <a:pt x="4170" y="5938"/>
                  </a:cubicBezTo>
                  <a:lnTo>
                    <a:pt x="4103" y="6005"/>
                  </a:lnTo>
                  <a:cubicBezTo>
                    <a:pt x="4003" y="6038"/>
                    <a:pt x="3870" y="6072"/>
                    <a:pt x="3770" y="6072"/>
                  </a:cubicBezTo>
                  <a:lnTo>
                    <a:pt x="834" y="6072"/>
                  </a:lnTo>
                  <a:cubicBezTo>
                    <a:pt x="734" y="6072"/>
                    <a:pt x="634" y="6038"/>
                    <a:pt x="567" y="60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81;p46"/>
            <p:cNvSpPr/>
            <p:nvPr/>
          </p:nvSpPr>
          <p:spPr>
            <a:xfrm>
              <a:off x="4462525" y="964475"/>
              <a:ext cx="49225" cy="78400"/>
            </a:xfrm>
            <a:custGeom>
              <a:avLst/>
              <a:gdLst/>
              <a:ahLst/>
              <a:cxnLst/>
              <a:rect l="l" t="t" r="r" b="b"/>
              <a:pathLst>
                <a:path w="1969" h="3136" extrusionOk="0">
                  <a:moveTo>
                    <a:pt x="0" y="1568"/>
                  </a:moveTo>
                  <a:lnTo>
                    <a:pt x="0" y="134"/>
                  </a:lnTo>
                  <a:cubicBezTo>
                    <a:pt x="0" y="33"/>
                    <a:pt x="0" y="0"/>
                    <a:pt x="134" y="0"/>
                  </a:cubicBezTo>
                  <a:lnTo>
                    <a:pt x="1835" y="0"/>
                  </a:lnTo>
                  <a:cubicBezTo>
                    <a:pt x="1969" y="0"/>
                    <a:pt x="1969" y="33"/>
                    <a:pt x="1969" y="134"/>
                  </a:cubicBezTo>
                  <a:lnTo>
                    <a:pt x="1969" y="2969"/>
                  </a:lnTo>
                  <a:cubicBezTo>
                    <a:pt x="1969" y="3102"/>
                    <a:pt x="1935" y="3136"/>
                    <a:pt x="1802" y="3136"/>
                  </a:cubicBezTo>
                  <a:lnTo>
                    <a:pt x="134" y="3136"/>
                  </a:lnTo>
                  <a:cubicBezTo>
                    <a:pt x="0" y="3136"/>
                    <a:pt x="0" y="3102"/>
                    <a:pt x="0" y="2969"/>
                  </a:cubicBezTo>
                  <a:cubicBezTo>
                    <a:pt x="0" y="2502"/>
                    <a:pt x="0" y="2035"/>
                    <a:pt x="0" y="15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82;p46"/>
            <p:cNvSpPr/>
            <p:nvPr/>
          </p:nvSpPr>
          <p:spPr>
            <a:xfrm>
              <a:off x="3516250" y="1885125"/>
              <a:ext cx="146550" cy="125150"/>
            </a:xfrm>
            <a:custGeom>
              <a:avLst/>
              <a:gdLst/>
              <a:ahLst/>
              <a:cxnLst/>
              <a:rect l="l" t="t" r="r" b="b"/>
              <a:pathLst>
                <a:path w="5862" h="5006" extrusionOk="0">
                  <a:moveTo>
                    <a:pt x="3319" y="0"/>
                  </a:moveTo>
                  <a:cubicBezTo>
                    <a:pt x="1111" y="0"/>
                    <a:pt x="1" y="2679"/>
                    <a:pt x="1559" y="4270"/>
                  </a:cubicBezTo>
                  <a:cubicBezTo>
                    <a:pt x="2067" y="4778"/>
                    <a:pt x="2694" y="5006"/>
                    <a:pt x="3310" y="5006"/>
                  </a:cubicBezTo>
                  <a:cubicBezTo>
                    <a:pt x="4597" y="5006"/>
                    <a:pt x="5839" y="4013"/>
                    <a:pt x="5862" y="2502"/>
                  </a:cubicBezTo>
                  <a:cubicBezTo>
                    <a:pt x="5862" y="1135"/>
                    <a:pt x="4728" y="0"/>
                    <a:pt x="3360" y="0"/>
                  </a:cubicBezTo>
                  <a:cubicBezTo>
                    <a:pt x="3346" y="0"/>
                    <a:pt x="3333" y="0"/>
                    <a:pt x="3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83;p46"/>
            <p:cNvSpPr/>
            <p:nvPr/>
          </p:nvSpPr>
          <p:spPr>
            <a:xfrm>
              <a:off x="3556050" y="1904925"/>
              <a:ext cx="90075" cy="86050"/>
            </a:xfrm>
            <a:custGeom>
              <a:avLst/>
              <a:gdLst/>
              <a:ahLst/>
              <a:cxnLst/>
              <a:rect l="l" t="t" r="r" b="b"/>
              <a:pathLst>
                <a:path w="3603" h="3442" extrusionOk="0">
                  <a:moveTo>
                    <a:pt x="1852" y="1"/>
                  </a:moveTo>
                  <a:cubicBezTo>
                    <a:pt x="1814" y="1"/>
                    <a:pt x="1775" y="3"/>
                    <a:pt x="1735" y="9"/>
                  </a:cubicBezTo>
                  <a:cubicBezTo>
                    <a:pt x="1635" y="9"/>
                    <a:pt x="1501" y="9"/>
                    <a:pt x="1401" y="42"/>
                  </a:cubicBezTo>
                  <a:cubicBezTo>
                    <a:pt x="1168" y="142"/>
                    <a:pt x="934" y="343"/>
                    <a:pt x="868" y="609"/>
                  </a:cubicBezTo>
                  <a:cubicBezTo>
                    <a:pt x="834" y="676"/>
                    <a:pt x="834" y="743"/>
                    <a:pt x="834" y="810"/>
                  </a:cubicBezTo>
                  <a:cubicBezTo>
                    <a:pt x="801" y="876"/>
                    <a:pt x="801" y="976"/>
                    <a:pt x="834" y="1076"/>
                  </a:cubicBezTo>
                  <a:lnTo>
                    <a:pt x="834" y="1410"/>
                  </a:lnTo>
                  <a:cubicBezTo>
                    <a:pt x="834" y="1410"/>
                    <a:pt x="834" y="1443"/>
                    <a:pt x="834" y="1443"/>
                  </a:cubicBezTo>
                  <a:lnTo>
                    <a:pt x="734" y="1443"/>
                  </a:lnTo>
                  <a:cubicBezTo>
                    <a:pt x="715" y="1453"/>
                    <a:pt x="698" y="1457"/>
                    <a:pt x="682" y="1457"/>
                  </a:cubicBezTo>
                  <a:cubicBezTo>
                    <a:pt x="645" y="1457"/>
                    <a:pt x="615" y="1434"/>
                    <a:pt x="567" y="1410"/>
                  </a:cubicBezTo>
                  <a:cubicBezTo>
                    <a:pt x="558" y="1400"/>
                    <a:pt x="545" y="1396"/>
                    <a:pt x="530" y="1396"/>
                  </a:cubicBezTo>
                  <a:cubicBezTo>
                    <a:pt x="495" y="1396"/>
                    <a:pt x="448" y="1420"/>
                    <a:pt x="401" y="1443"/>
                  </a:cubicBezTo>
                  <a:cubicBezTo>
                    <a:pt x="367" y="1477"/>
                    <a:pt x="367" y="1544"/>
                    <a:pt x="401" y="1577"/>
                  </a:cubicBezTo>
                  <a:cubicBezTo>
                    <a:pt x="401" y="1577"/>
                    <a:pt x="434" y="1577"/>
                    <a:pt x="434" y="1610"/>
                  </a:cubicBezTo>
                  <a:cubicBezTo>
                    <a:pt x="501" y="1644"/>
                    <a:pt x="534" y="1644"/>
                    <a:pt x="601" y="1677"/>
                  </a:cubicBezTo>
                  <a:cubicBezTo>
                    <a:pt x="667" y="1677"/>
                    <a:pt x="701" y="1710"/>
                    <a:pt x="734" y="1744"/>
                  </a:cubicBezTo>
                  <a:cubicBezTo>
                    <a:pt x="801" y="1777"/>
                    <a:pt x="834" y="1844"/>
                    <a:pt x="834" y="1910"/>
                  </a:cubicBezTo>
                  <a:cubicBezTo>
                    <a:pt x="801" y="1944"/>
                    <a:pt x="801" y="1944"/>
                    <a:pt x="801" y="1977"/>
                  </a:cubicBezTo>
                  <a:cubicBezTo>
                    <a:pt x="767" y="2077"/>
                    <a:pt x="701" y="2177"/>
                    <a:pt x="634" y="2277"/>
                  </a:cubicBezTo>
                  <a:cubicBezTo>
                    <a:pt x="467" y="2478"/>
                    <a:pt x="267" y="2611"/>
                    <a:pt x="34" y="2644"/>
                  </a:cubicBezTo>
                  <a:cubicBezTo>
                    <a:pt x="0" y="2644"/>
                    <a:pt x="0" y="2678"/>
                    <a:pt x="0" y="2711"/>
                  </a:cubicBezTo>
                  <a:cubicBezTo>
                    <a:pt x="0" y="2711"/>
                    <a:pt x="34" y="2744"/>
                    <a:pt x="34" y="2744"/>
                  </a:cubicBezTo>
                  <a:cubicBezTo>
                    <a:pt x="67" y="2778"/>
                    <a:pt x="67" y="2778"/>
                    <a:pt x="100" y="2778"/>
                  </a:cubicBezTo>
                  <a:cubicBezTo>
                    <a:pt x="200" y="2844"/>
                    <a:pt x="334" y="2878"/>
                    <a:pt x="434" y="2878"/>
                  </a:cubicBezTo>
                  <a:cubicBezTo>
                    <a:pt x="467" y="2878"/>
                    <a:pt x="501" y="2911"/>
                    <a:pt x="501" y="2945"/>
                  </a:cubicBezTo>
                  <a:cubicBezTo>
                    <a:pt x="534" y="2978"/>
                    <a:pt x="501" y="3011"/>
                    <a:pt x="534" y="3045"/>
                  </a:cubicBezTo>
                  <a:cubicBezTo>
                    <a:pt x="534" y="3111"/>
                    <a:pt x="567" y="3111"/>
                    <a:pt x="634" y="3111"/>
                  </a:cubicBezTo>
                  <a:cubicBezTo>
                    <a:pt x="701" y="3111"/>
                    <a:pt x="767" y="3096"/>
                    <a:pt x="834" y="3096"/>
                  </a:cubicBezTo>
                  <a:cubicBezTo>
                    <a:pt x="868" y="3096"/>
                    <a:pt x="901" y="3100"/>
                    <a:pt x="934" y="3111"/>
                  </a:cubicBezTo>
                  <a:cubicBezTo>
                    <a:pt x="1001" y="3111"/>
                    <a:pt x="1101" y="3111"/>
                    <a:pt x="1168" y="3178"/>
                  </a:cubicBezTo>
                  <a:cubicBezTo>
                    <a:pt x="1234" y="3211"/>
                    <a:pt x="1301" y="3245"/>
                    <a:pt x="1368" y="3311"/>
                  </a:cubicBezTo>
                  <a:cubicBezTo>
                    <a:pt x="1491" y="3399"/>
                    <a:pt x="1633" y="3441"/>
                    <a:pt x="1774" y="3441"/>
                  </a:cubicBezTo>
                  <a:cubicBezTo>
                    <a:pt x="1900" y="3441"/>
                    <a:pt x="2025" y="3408"/>
                    <a:pt x="2135" y="3345"/>
                  </a:cubicBezTo>
                  <a:cubicBezTo>
                    <a:pt x="2202" y="3311"/>
                    <a:pt x="2269" y="3278"/>
                    <a:pt x="2335" y="3211"/>
                  </a:cubicBezTo>
                  <a:cubicBezTo>
                    <a:pt x="2435" y="3136"/>
                    <a:pt x="2554" y="3099"/>
                    <a:pt x="2664" y="3099"/>
                  </a:cubicBezTo>
                  <a:cubicBezTo>
                    <a:pt x="2700" y="3099"/>
                    <a:pt x="2736" y="3103"/>
                    <a:pt x="2769" y="3111"/>
                  </a:cubicBezTo>
                  <a:lnTo>
                    <a:pt x="2969" y="3111"/>
                  </a:lnTo>
                  <a:cubicBezTo>
                    <a:pt x="2989" y="3121"/>
                    <a:pt x="3000" y="3125"/>
                    <a:pt x="3006" y="3125"/>
                  </a:cubicBezTo>
                  <a:cubicBezTo>
                    <a:pt x="3022" y="3125"/>
                    <a:pt x="3012" y="3102"/>
                    <a:pt x="3036" y="3078"/>
                  </a:cubicBezTo>
                  <a:cubicBezTo>
                    <a:pt x="3102" y="3011"/>
                    <a:pt x="3102" y="2978"/>
                    <a:pt x="3102" y="2911"/>
                  </a:cubicBezTo>
                  <a:cubicBezTo>
                    <a:pt x="3102" y="2911"/>
                    <a:pt x="3102" y="2878"/>
                    <a:pt x="3136" y="2878"/>
                  </a:cubicBezTo>
                  <a:lnTo>
                    <a:pt x="3269" y="2844"/>
                  </a:lnTo>
                  <a:cubicBezTo>
                    <a:pt x="3336" y="2844"/>
                    <a:pt x="3436" y="2811"/>
                    <a:pt x="3503" y="2778"/>
                  </a:cubicBezTo>
                  <a:cubicBezTo>
                    <a:pt x="3536" y="2744"/>
                    <a:pt x="3569" y="2744"/>
                    <a:pt x="3569" y="2711"/>
                  </a:cubicBezTo>
                  <a:cubicBezTo>
                    <a:pt x="3603" y="2678"/>
                    <a:pt x="3569" y="2644"/>
                    <a:pt x="3536" y="2644"/>
                  </a:cubicBezTo>
                  <a:cubicBezTo>
                    <a:pt x="3436" y="2611"/>
                    <a:pt x="3336" y="2578"/>
                    <a:pt x="3236" y="2544"/>
                  </a:cubicBezTo>
                  <a:cubicBezTo>
                    <a:pt x="3102" y="2444"/>
                    <a:pt x="2969" y="2311"/>
                    <a:pt x="2902" y="2177"/>
                  </a:cubicBezTo>
                  <a:cubicBezTo>
                    <a:pt x="2836" y="2111"/>
                    <a:pt x="2802" y="2011"/>
                    <a:pt x="2769" y="1944"/>
                  </a:cubicBezTo>
                  <a:cubicBezTo>
                    <a:pt x="2736" y="1877"/>
                    <a:pt x="2769" y="1777"/>
                    <a:pt x="2836" y="1744"/>
                  </a:cubicBezTo>
                  <a:cubicBezTo>
                    <a:pt x="2836" y="1744"/>
                    <a:pt x="2869" y="1710"/>
                    <a:pt x="2902" y="1710"/>
                  </a:cubicBezTo>
                  <a:cubicBezTo>
                    <a:pt x="2936" y="1677"/>
                    <a:pt x="3002" y="1677"/>
                    <a:pt x="3036" y="1677"/>
                  </a:cubicBezTo>
                  <a:cubicBezTo>
                    <a:pt x="3069" y="1644"/>
                    <a:pt x="3136" y="1610"/>
                    <a:pt x="3169" y="1577"/>
                  </a:cubicBezTo>
                  <a:cubicBezTo>
                    <a:pt x="3203" y="1544"/>
                    <a:pt x="3203" y="1477"/>
                    <a:pt x="3169" y="1443"/>
                  </a:cubicBezTo>
                  <a:cubicBezTo>
                    <a:pt x="3146" y="1420"/>
                    <a:pt x="3089" y="1396"/>
                    <a:pt x="3046" y="1396"/>
                  </a:cubicBezTo>
                  <a:cubicBezTo>
                    <a:pt x="3028" y="1396"/>
                    <a:pt x="3012" y="1400"/>
                    <a:pt x="3002" y="1410"/>
                  </a:cubicBezTo>
                  <a:lnTo>
                    <a:pt x="2902" y="1443"/>
                  </a:lnTo>
                  <a:cubicBezTo>
                    <a:pt x="2886" y="1460"/>
                    <a:pt x="2861" y="1468"/>
                    <a:pt x="2836" y="1468"/>
                  </a:cubicBezTo>
                  <a:cubicBezTo>
                    <a:pt x="2811" y="1468"/>
                    <a:pt x="2786" y="1460"/>
                    <a:pt x="2769" y="1443"/>
                  </a:cubicBezTo>
                  <a:cubicBezTo>
                    <a:pt x="2752" y="1443"/>
                    <a:pt x="2744" y="1452"/>
                    <a:pt x="2740" y="1452"/>
                  </a:cubicBezTo>
                  <a:cubicBezTo>
                    <a:pt x="2736" y="1452"/>
                    <a:pt x="2736" y="1443"/>
                    <a:pt x="2736" y="1410"/>
                  </a:cubicBezTo>
                  <a:lnTo>
                    <a:pt x="2736" y="1143"/>
                  </a:lnTo>
                  <a:lnTo>
                    <a:pt x="2736" y="843"/>
                  </a:lnTo>
                  <a:cubicBezTo>
                    <a:pt x="2736" y="776"/>
                    <a:pt x="2702" y="710"/>
                    <a:pt x="2702" y="643"/>
                  </a:cubicBezTo>
                  <a:cubicBezTo>
                    <a:pt x="2635" y="443"/>
                    <a:pt x="2535" y="276"/>
                    <a:pt x="2369" y="176"/>
                  </a:cubicBezTo>
                  <a:cubicBezTo>
                    <a:pt x="2203" y="65"/>
                    <a:pt x="2037" y="1"/>
                    <a:pt x="1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84;p46"/>
            <p:cNvSpPr/>
            <p:nvPr/>
          </p:nvSpPr>
          <p:spPr>
            <a:xfrm>
              <a:off x="4432500" y="1503175"/>
              <a:ext cx="124275" cy="124300"/>
            </a:xfrm>
            <a:custGeom>
              <a:avLst/>
              <a:gdLst/>
              <a:ahLst/>
              <a:cxnLst/>
              <a:rect l="l" t="t" r="r" b="b"/>
              <a:pathLst>
                <a:path w="4971" h="4972" extrusionOk="0">
                  <a:moveTo>
                    <a:pt x="2469" y="1"/>
                  </a:moveTo>
                  <a:cubicBezTo>
                    <a:pt x="1101" y="1"/>
                    <a:pt x="1" y="1102"/>
                    <a:pt x="1" y="2469"/>
                  </a:cubicBezTo>
                  <a:cubicBezTo>
                    <a:pt x="1" y="3837"/>
                    <a:pt x="1101" y="4971"/>
                    <a:pt x="2469" y="4971"/>
                  </a:cubicBezTo>
                  <a:cubicBezTo>
                    <a:pt x="3837" y="4971"/>
                    <a:pt x="4971" y="3837"/>
                    <a:pt x="4971" y="2469"/>
                  </a:cubicBezTo>
                  <a:cubicBezTo>
                    <a:pt x="4971" y="1102"/>
                    <a:pt x="3837" y="1"/>
                    <a:pt x="24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5;p46"/>
            <p:cNvSpPr/>
            <p:nvPr/>
          </p:nvSpPr>
          <p:spPr>
            <a:xfrm>
              <a:off x="4466700" y="1520700"/>
              <a:ext cx="49225" cy="42000"/>
            </a:xfrm>
            <a:custGeom>
              <a:avLst/>
              <a:gdLst/>
              <a:ahLst/>
              <a:cxnLst/>
              <a:rect l="l" t="t" r="r" b="b"/>
              <a:pathLst>
                <a:path w="1969" h="1680" extrusionOk="0">
                  <a:moveTo>
                    <a:pt x="1134" y="0"/>
                  </a:moveTo>
                  <a:cubicBezTo>
                    <a:pt x="367" y="0"/>
                    <a:pt x="0" y="901"/>
                    <a:pt x="534" y="1435"/>
                  </a:cubicBezTo>
                  <a:cubicBezTo>
                    <a:pt x="704" y="1605"/>
                    <a:pt x="911" y="1680"/>
                    <a:pt x="1114" y="1680"/>
                  </a:cubicBezTo>
                  <a:cubicBezTo>
                    <a:pt x="1550" y="1680"/>
                    <a:pt x="1968" y="1335"/>
                    <a:pt x="1968" y="834"/>
                  </a:cubicBezTo>
                  <a:cubicBezTo>
                    <a:pt x="1968" y="367"/>
                    <a:pt x="1568" y="0"/>
                    <a:pt x="1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86;p46"/>
            <p:cNvSpPr/>
            <p:nvPr/>
          </p:nvSpPr>
          <p:spPr>
            <a:xfrm>
              <a:off x="4458350" y="1562600"/>
              <a:ext cx="71750" cy="43175"/>
            </a:xfrm>
            <a:custGeom>
              <a:avLst/>
              <a:gdLst/>
              <a:ahLst/>
              <a:cxnLst/>
              <a:rect l="l" t="t" r="r" b="b"/>
              <a:pathLst>
                <a:path w="2870" h="1727" extrusionOk="0">
                  <a:moveTo>
                    <a:pt x="1435" y="1"/>
                  </a:moveTo>
                  <a:cubicBezTo>
                    <a:pt x="718" y="1"/>
                    <a:pt x="1" y="476"/>
                    <a:pt x="1" y="1427"/>
                  </a:cubicBezTo>
                  <a:lnTo>
                    <a:pt x="1" y="1727"/>
                  </a:lnTo>
                  <a:lnTo>
                    <a:pt x="2869" y="1727"/>
                  </a:lnTo>
                  <a:lnTo>
                    <a:pt x="2869" y="1427"/>
                  </a:lnTo>
                  <a:cubicBezTo>
                    <a:pt x="2869" y="476"/>
                    <a:pt x="2152" y="1"/>
                    <a:pt x="1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87;p46"/>
            <p:cNvSpPr/>
            <p:nvPr/>
          </p:nvSpPr>
          <p:spPr>
            <a:xfrm>
              <a:off x="3355225" y="1145175"/>
              <a:ext cx="428500" cy="384800"/>
            </a:xfrm>
            <a:custGeom>
              <a:avLst/>
              <a:gdLst/>
              <a:ahLst/>
              <a:cxnLst/>
              <a:rect l="l" t="t" r="r" b="b"/>
              <a:pathLst>
                <a:path w="17140" h="15392" extrusionOk="0">
                  <a:moveTo>
                    <a:pt x="8114" y="0"/>
                  </a:moveTo>
                  <a:cubicBezTo>
                    <a:pt x="3652" y="0"/>
                    <a:pt x="0" y="3915"/>
                    <a:pt x="495" y="8517"/>
                  </a:cubicBezTo>
                  <a:cubicBezTo>
                    <a:pt x="943" y="12729"/>
                    <a:pt x="4476" y="15391"/>
                    <a:pt x="8153" y="15391"/>
                  </a:cubicBezTo>
                  <a:cubicBezTo>
                    <a:pt x="9950" y="15391"/>
                    <a:pt x="11781" y="14755"/>
                    <a:pt x="13304" y="13354"/>
                  </a:cubicBezTo>
                  <a:lnTo>
                    <a:pt x="17140" y="13921"/>
                  </a:lnTo>
                  <a:lnTo>
                    <a:pt x="15238" y="10585"/>
                  </a:lnTo>
                  <a:cubicBezTo>
                    <a:pt x="17106" y="5948"/>
                    <a:pt x="14138" y="778"/>
                    <a:pt x="9201" y="77"/>
                  </a:cubicBezTo>
                  <a:cubicBezTo>
                    <a:pt x="8834" y="25"/>
                    <a:pt x="8471" y="0"/>
                    <a:pt x="811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88;p46"/>
            <p:cNvSpPr/>
            <p:nvPr/>
          </p:nvSpPr>
          <p:spPr>
            <a:xfrm>
              <a:off x="3346725" y="1144900"/>
              <a:ext cx="443675" cy="386675"/>
            </a:xfrm>
            <a:custGeom>
              <a:avLst/>
              <a:gdLst/>
              <a:ahLst/>
              <a:cxnLst/>
              <a:rect l="l" t="t" r="r" b="b"/>
              <a:pathLst>
                <a:path w="17747" h="15467" extrusionOk="0">
                  <a:moveTo>
                    <a:pt x="8532" y="1"/>
                  </a:moveTo>
                  <a:cubicBezTo>
                    <a:pt x="6573" y="1"/>
                    <a:pt x="4625" y="738"/>
                    <a:pt x="3136" y="2190"/>
                  </a:cubicBezTo>
                  <a:cubicBezTo>
                    <a:pt x="301" y="4925"/>
                    <a:pt x="1" y="9328"/>
                    <a:pt x="2369" y="12431"/>
                  </a:cubicBezTo>
                  <a:cubicBezTo>
                    <a:pt x="2569" y="12697"/>
                    <a:pt x="2803" y="12964"/>
                    <a:pt x="3069" y="13231"/>
                  </a:cubicBezTo>
                  <a:cubicBezTo>
                    <a:pt x="3336" y="13465"/>
                    <a:pt x="3603" y="13698"/>
                    <a:pt x="3870" y="13898"/>
                  </a:cubicBezTo>
                  <a:cubicBezTo>
                    <a:pt x="4437" y="14332"/>
                    <a:pt x="5071" y="14699"/>
                    <a:pt x="5738" y="14932"/>
                  </a:cubicBezTo>
                  <a:cubicBezTo>
                    <a:pt x="6405" y="15199"/>
                    <a:pt x="7106" y="15366"/>
                    <a:pt x="7806" y="15433"/>
                  </a:cubicBezTo>
                  <a:cubicBezTo>
                    <a:pt x="8040" y="15455"/>
                    <a:pt x="8277" y="15466"/>
                    <a:pt x="8515" y="15466"/>
                  </a:cubicBezTo>
                  <a:cubicBezTo>
                    <a:pt x="8992" y="15466"/>
                    <a:pt x="9474" y="15422"/>
                    <a:pt x="9941" y="15333"/>
                  </a:cubicBezTo>
                  <a:cubicBezTo>
                    <a:pt x="11322" y="15070"/>
                    <a:pt x="12638" y="14450"/>
                    <a:pt x="13697" y="13506"/>
                  </a:cubicBezTo>
                  <a:lnTo>
                    <a:pt x="13697" y="13506"/>
                  </a:lnTo>
                  <a:lnTo>
                    <a:pt x="17480" y="14098"/>
                  </a:lnTo>
                  <a:lnTo>
                    <a:pt x="17747" y="14132"/>
                  </a:lnTo>
                  <a:lnTo>
                    <a:pt x="17613" y="13898"/>
                  </a:lnTo>
                  <a:lnTo>
                    <a:pt x="15735" y="10604"/>
                  </a:lnTo>
                  <a:lnTo>
                    <a:pt x="15735" y="10604"/>
                  </a:lnTo>
                  <a:cubicBezTo>
                    <a:pt x="17066" y="7248"/>
                    <a:pt x="15894" y="3379"/>
                    <a:pt x="12876" y="1323"/>
                  </a:cubicBezTo>
                  <a:cubicBezTo>
                    <a:pt x="11556" y="438"/>
                    <a:pt x="10041" y="1"/>
                    <a:pt x="8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89;p46"/>
            <p:cNvSpPr/>
            <p:nvPr/>
          </p:nvSpPr>
          <p:spPr>
            <a:xfrm>
              <a:off x="3446825" y="1227900"/>
              <a:ext cx="223400" cy="220300"/>
            </a:xfrm>
            <a:custGeom>
              <a:avLst/>
              <a:gdLst/>
              <a:ahLst/>
              <a:cxnLst/>
              <a:rect l="l" t="t" r="r" b="b"/>
              <a:pathLst>
                <a:path w="8936" h="8812" extrusionOk="0">
                  <a:moveTo>
                    <a:pt x="7011" y="766"/>
                  </a:moveTo>
                  <a:cubicBezTo>
                    <a:pt x="7631" y="766"/>
                    <a:pt x="8135" y="1308"/>
                    <a:pt x="8072" y="1939"/>
                  </a:cubicBezTo>
                  <a:lnTo>
                    <a:pt x="8072" y="4374"/>
                  </a:lnTo>
                  <a:cubicBezTo>
                    <a:pt x="8072" y="5208"/>
                    <a:pt x="8072" y="6042"/>
                    <a:pt x="8072" y="6842"/>
                  </a:cubicBezTo>
                  <a:cubicBezTo>
                    <a:pt x="8135" y="7473"/>
                    <a:pt x="7631" y="8015"/>
                    <a:pt x="7011" y="8015"/>
                  </a:cubicBezTo>
                  <a:cubicBezTo>
                    <a:pt x="6976" y="8015"/>
                    <a:pt x="6940" y="8013"/>
                    <a:pt x="6904" y="8010"/>
                  </a:cubicBezTo>
                  <a:lnTo>
                    <a:pt x="2034" y="8010"/>
                  </a:lnTo>
                  <a:cubicBezTo>
                    <a:pt x="1998" y="8013"/>
                    <a:pt x="1963" y="8015"/>
                    <a:pt x="1927" y="8015"/>
                  </a:cubicBezTo>
                  <a:cubicBezTo>
                    <a:pt x="1308" y="8015"/>
                    <a:pt x="804" y="7473"/>
                    <a:pt x="867" y="6842"/>
                  </a:cubicBezTo>
                  <a:lnTo>
                    <a:pt x="867" y="1939"/>
                  </a:lnTo>
                  <a:cubicBezTo>
                    <a:pt x="804" y="1308"/>
                    <a:pt x="1308" y="766"/>
                    <a:pt x="1927" y="766"/>
                  </a:cubicBezTo>
                  <a:cubicBezTo>
                    <a:pt x="1963" y="766"/>
                    <a:pt x="1998" y="768"/>
                    <a:pt x="2034" y="771"/>
                  </a:cubicBezTo>
                  <a:lnTo>
                    <a:pt x="6904" y="771"/>
                  </a:lnTo>
                  <a:cubicBezTo>
                    <a:pt x="6940" y="768"/>
                    <a:pt x="6976" y="766"/>
                    <a:pt x="7011" y="766"/>
                  </a:cubicBezTo>
                  <a:close/>
                  <a:moveTo>
                    <a:pt x="1886" y="1"/>
                  </a:moveTo>
                  <a:cubicBezTo>
                    <a:pt x="841" y="1"/>
                    <a:pt x="34" y="876"/>
                    <a:pt x="66" y="1939"/>
                  </a:cubicBezTo>
                  <a:lnTo>
                    <a:pt x="66" y="4374"/>
                  </a:lnTo>
                  <a:lnTo>
                    <a:pt x="66" y="6776"/>
                  </a:lnTo>
                  <a:cubicBezTo>
                    <a:pt x="1" y="7890"/>
                    <a:pt x="869" y="8811"/>
                    <a:pt x="1975" y="8811"/>
                  </a:cubicBezTo>
                  <a:cubicBezTo>
                    <a:pt x="1995" y="8811"/>
                    <a:pt x="2015" y="8811"/>
                    <a:pt x="2034" y="8810"/>
                  </a:cubicBezTo>
                  <a:lnTo>
                    <a:pt x="6904" y="8810"/>
                  </a:lnTo>
                  <a:cubicBezTo>
                    <a:pt x="6924" y="8811"/>
                    <a:pt x="6944" y="8811"/>
                    <a:pt x="6964" y="8811"/>
                  </a:cubicBezTo>
                  <a:cubicBezTo>
                    <a:pt x="8037" y="8811"/>
                    <a:pt x="8905" y="7923"/>
                    <a:pt x="8839" y="6842"/>
                  </a:cubicBezTo>
                  <a:cubicBezTo>
                    <a:pt x="8872" y="5208"/>
                    <a:pt x="8872" y="3607"/>
                    <a:pt x="8839" y="1972"/>
                  </a:cubicBezTo>
                  <a:cubicBezTo>
                    <a:pt x="8936" y="909"/>
                    <a:pt x="8098" y="1"/>
                    <a:pt x="7019" y="1"/>
                  </a:cubicBezTo>
                  <a:cubicBezTo>
                    <a:pt x="6981" y="1"/>
                    <a:pt x="6943" y="2"/>
                    <a:pt x="6904" y="4"/>
                  </a:cubicBezTo>
                  <a:lnTo>
                    <a:pt x="2001" y="4"/>
                  </a:lnTo>
                  <a:cubicBezTo>
                    <a:pt x="1962" y="2"/>
                    <a:pt x="1924" y="1"/>
                    <a:pt x="1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90;p46"/>
            <p:cNvSpPr/>
            <p:nvPr/>
          </p:nvSpPr>
          <p:spPr>
            <a:xfrm>
              <a:off x="3481825" y="1280525"/>
              <a:ext cx="134275" cy="115050"/>
            </a:xfrm>
            <a:custGeom>
              <a:avLst/>
              <a:gdLst/>
              <a:ahLst/>
              <a:cxnLst/>
              <a:rect l="l" t="t" r="r" b="b"/>
              <a:pathLst>
                <a:path w="5371" h="4602" extrusionOk="0">
                  <a:moveTo>
                    <a:pt x="3069" y="851"/>
                  </a:moveTo>
                  <a:cubicBezTo>
                    <a:pt x="3812" y="851"/>
                    <a:pt x="4554" y="1335"/>
                    <a:pt x="4604" y="2302"/>
                  </a:cubicBezTo>
                  <a:cubicBezTo>
                    <a:pt x="4570" y="3136"/>
                    <a:pt x="3870" y="3803"/>
                    <a:pt x="3036" y="3803"/>
                  </a:cubicBezTo>
                  <a:lnTo>
                    <a:pt x="3036" y="3837"/>
                  </a:lnTo>
                  <a:cubicBezTo>
                    <a:pt x="2202" y="3803"/>
                    <a:pt x="1568" y="3136"/>
                    <a:pt x="1535" y="2302"/>
                  </a:cubicBezTo>
                  <a:cubicBezTo>
                    <a:pt x="1585" y="1335"/>
                    <a:pt x="2327" y="851"/>
                    <a:pt x="3069" y="851"/>
                  </a:cubicBezTo>
                  <a:close/>
                  <a:moveTo>
                    <a:pt x="3069" y="1"/>
                  </a:moveTo>
                  <a:cubicBezTo>
                    <a:pt x="1035" y="1"/>
                    <a:pt x="0" y="2436"/>
                    <a:pt x="1401" y="3903"/>
                  </a:cubicBezTo>
                  <a:cubicBezTo>
                    <a:pt x="1873" y="4386"/>
                    <a:pt x="2456" y="4601"/>
                    <a:pt x="3028" y="4601"/>
                  </a:cubicBezTo>
                  <a:cubicBezTo>
                    <a:pt x="4195" y="4601"/>
                    <a:pt x="5315" y="3702"/>
                    <a:pt x="5338" y="2336"/>
                  </a:cubicBezTo>
                  <a:cubicBezTo>
                    <a:pt x="5371" y="1035"/>
                    <a:pt x="4337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91;p46"/>
            <p:cNvSpPr/>
            <p:nvPr/>
          </p:nvSpPr>
          <p:spPr>
            <a:xfrm>
              <a:off x="3605250" y="1264675"/>
              <a:ext cx="28375" cy="26800"/>
            </a:xfrm>
            <a:custGeom>
              <a:avLst/>
              <a:gdLst/>
              <a:ahLst/>
              <a:cxnLst/>
              <a:rect l="l" t="t" r="r" b="b"/>
              <a:pathLst>
                <a:path w="1135" h="1072" extrusionOk="0">
                  <a:moveTo>
                    <a:pt x="601" y="1"/>
                  </a:moveTo>
                  <a:cubicBezTo>
                    <a:pt x="301" y="1"/>
                    <a:pt x="67" y="168"/>
                    <a:pt x="67" y="468"/>
                  </a:cubicBezTo>
                  <a:cubicBezTo>
                    <a:pt x="0" y="801"/>
                    <a:pt x="234" y="1068"/>
                    <a:pt x="567" y="1068"/>
                  </a:cubicBezTo>
                  <a:cubicBezTo>
                    <a:pt x="584" y="1070"/>
                    <a:pt x="602" y="1071"/>
                    <a:pt x="619" y="1071"/>
                  </a:cubicBezTo>
                  <a:cubicBezTo>
                    <a:pt x="867" y="1071"/>
                    <a:pt x="1101" y="849"/>
                    <a:pt x="1101" y="568"/>
                  </a:cubicBezTo>
                  <a:cubicBezTo>
                    <a:pt x="1134" y="268"/>
                    <a:pt x="901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92;p46"/>
            <p:cNvSpPr/>
            <p:nvPr/>
          </p:nvSpPr>
          <p:spPr>
            <a:xfrm>
              <a:off x="3733675" y="829775"/>
              <a:ext cx="271875" cy="247725"/>
            </a:xfrm>
            <a:custGeom>
              <a:avLst/>
              <a:gdLst/>
              <a:ahLst/>
              <a:cxnLst/>
              <a:rect l="l" t="t" r="r" b="b"/>
              <a:pathLst>
                <a:path w="10875" h="9909" extrusionOk="0">
                  <a:moveTo>
                    <a:pt x="5438" y="1"/>
                  </a:moveTo>
                  <a:cubicBezTo>
                    <a:pt x="4170" y="1"/>
                    <a:pt x="2902" y="485"/>
                    <a:pt x="1935" y="1452"/>
                  </a:cubicBezTo>
                  <a:cubicBezTo>
                    <a:pt x="0" y="3387"/>
                    <a:pt x="0" y="6522"/>
                    <a:pt x="1935" y="8457"/>
                  </a:cubicBezTo>
                  <a:cubicBezTo>
                    <a:pt x="2902" y="9424"/>
                    <a:pt x="4170" y="9908"/>
                    <a:pt x="5438" y="9908"/>
                  </a:cubicBezTo>
                  <a:cubicBezTo>
                    <a:pt x="6705" y="9908"/>
                    <a:pt x="7973" y="9424"/>
                    <a:pt x="8940" y="8457"/>
                  </a:cubicBezTo>
                  <a:cubicBezTo>
                    <a:pt x="10875" y="6522"/>
                    <a:pt x="10875" y="3387"/>
                    <a:pt x="8940" y="1452"/>
                  </a:cubicBezTo>
                  <a:cubicBezTo>
                    <a:pt x="7973" y="485"/>
                    <a:pt x="6705" y="1"/>
                    <a:pt x="5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3;p46"/>
            <p:cNvSpPr/>
            <p:nvPr/>
          </p:nvSpPr>
          <p:spPr>
            <a:xfrm>
              <a:off x="3867925" y="894425"/>
              <a:ext cx="58400" cy="50050"/>
            </a:xfrm>
            <a:custGeom>
              <a:avLst/>
              <a:gdLst/>
              <a:ahLst/>
              <a:cxnLst/>
              <a:rect l="l" t="t" r="r" b="b"/>
              <a:pathLst>
                <a:path w="2336" h="2002" extrusionOk="0">
                  <a:moveTo>
                    <a:pt x="1335" y="0"/>
                  </a:moveTo>
                  <a:cubicBezTo>
                    <a:pt x="434" y="0"/>
                    <a:pt x="1" y="1068"/>
                    <a:pt x="635" y="1701"/>
                  </a:cubicBezTo>
                  <a:cubicBezTo>
                    <a:pt x="842" y="1909"/>
                    <a:pt x="1095" y="2002"/>
                    <a:pt x="1343" y="2002"/>
                  </a:cubicBezTo>
                  <a:cubicBezTo>
                    <a:pt x="1852" y="2002"/>
                    <a:pt x="2336" y="1607"/>
                    <a:pt x="2336" y="1001"/>
                  </a:cubicBezTo>
                  <a:cubicBezTo>
                    <a:pt x="2336" y="434"/>
                    <a:pt x="1902" y="0"/>
                    <a:pt x="1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94;p46"/>
            <p:cNvSpPr/>
            <p:nvPr/>
          </p:nvSpPr>
          <p:spPr>
            <a:xfrm>
              <a:off x="3857925" y="947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0"/>
                  </a:moveTo>
                  <a:cubicBezTo>
                    <a:pt x="893" y="0"/>
                    <a:pt x="51" y="551"/>
                    <a:pt x="1" y="1651"/>
                  </a:cubicBezTo>
                  <a:lnTo>
                    <a:pt x="1" y="2018"/>
                  </a:lnTo>
                  <a:lnTo>
                    <a:pt x="3470" y="2018"/>
                  </a:lnTo>
                  <a:lnTo>
                    <a:pt x="3470" y="1651"/>
                  </a:lnTo>
                  <a:cubicBezTo>
                    <a:pt x="3420" y="551"/>
                    <a:pt x="2577" y="0"/>
                    <a:pt x="1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95;p46"/>
            <p:cNvSpPr/>
            <p:nvPr/>
          </p:nvSpPr>
          <p:spPr>
            <a:xfrm>
              <a:off x="3803725" y="909425"/>
              <a:ext cx="58400" cy="50075"/>
            </a:xfrm>
            <a:custGeom>
              <a:avLst/>
              <a:gdLst/>
              <a:ahLst/>
              <a:cxnLst/>
              <a:rect l="l" t="t" r="r" b="b"/>
              <a:pathLst>
                <a:path w="2336" h="2003" extrusionOk="0">
                  <a:moveTo>
                    <a:pt x="1335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41" y="1909"/>
                    <a:pt x="1095" y="2002"/>
                    <a:pt x="1342" y="2002"/>
                  </a:cubicBezTo>
                  <a:cubicBezTo>
                    <a:pt x="1852" y="2002"/>
                    <a:pt x="2335" y="1607"/>
                    <a:pt x="2335" y="1001"/>
                  </a:cubicBezTo>
                  <a:cubicBezTo>
                    <a:pt x="2335" y="434"/>
                    <a:pt x="1902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96;p46"/>
            <p:cNvSpPr/>
            <p:nvPr/>
          </p:nvSpPr>
          <p:spPr>
            <a:xfrm>
              <a:off x="3793725" y="962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1"/>
                  </a:moveTo>
                  <a:cubicBezTo>
                    <a:pt x="892" y="1"/>
                    <a:pt x="50" y="551"/>
                    <a:pt x="0" y="1652"/>
                  </a:cubicBezTo>
                  <a:lnTo>
                    <a:pt x="0" y="2019"/>
                  </a:lnTo>
                  <a:lnTo>
                    <a:pt x="3469" y="2019"/>
                  </a:lnTo>
                  <a:lnTo>
                    <a:pt x="3469" y="1652"/>
                  </a:lnTo>
                  <a:cubicBezTo>
                    <a:pt x="3419" y="551"/>
                    <a:pt x="2577" y="1"/>
                    <a:pt x="17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97;p46"/>
            <p:cNvSpPr/>
            <p:nvPr/>
          </p:nvSpPr>
          <p:spPr>
            <a:xfrm>
              <a:off x="3295025" y="1575725"/>
              <a:ext cx="145950" cy="125175"/>
            </a:xfrm>
            <a:custGeom>
              <a:avLst/>
              <a:gdLst/>
              <a:ahLst/>
              <a:cxnLst/>
              <a:rect l="l" t="t" r="r" b="b"/>
              <a:pathLst>
                <a:path w="5838" h="5007" extrusionOk="0">
                  <a:moveTo>
                    <a:pt x="3336" y="1"/>
                  </a:moveTo>
                  <a:cubicBezTo>
                    <a:pt x="1101" y="1"/>
                    <a:pt x="0" y="2703"/>
                    <a:pt x="1568" y="4271"/>
                  </a:cubicBezTo>
                  <a:cubicBezTo>
                    <a:pt x="2076" y="4779"/>
                    <a:pt x="2703" y="5006"/>
                    <a:pt x="3318" y="5006"/>
                  </a:cubicBezTo>
                  <a:cubicBezTo>
                    <a:pt x="4603" y="5006"/>
                    <a:pt x="5838" y="4014"/>
                    <a:pt x="5838" y="2503"/>
                  </a:cubicBezTo>
                  <a:cubicBezTo>
                    <a:pt x="5838" y="1135"/>
                    <a:pt x="4737" y="1"/>
                    <a:pt x="3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98;p46"/>
            <p:cNvSpPr/>
            <p:nvPr/>
          </p:nvSpPr>
          <p:spPr>
            <a:xfrm>
              <a:off x="3344225" y="1599075"/>
              <a:ext cx="69250" cy="78425"/>
            </a:xfrm>
            <a:custGeom>
              <a:avLst/>
              <a:gdLst/>
              <a:ahLst/>
              <a:cxnLst/>
              <a:rect l="l" t="t" r="r" b="b"/>
              <a:pathLst>
                <a:path w="2770" h="3137" extrusionOk="0">
                  <a:moveTo>
                    <a:pt x="1835" y="1168"/>
                  </a:moveTo>
                  <a:lnTo>
                    <a:pt x="1702" y="1936"/>
                  </a:lnTo>
                  <a:lnTo>
                    <a:pt x="1001" y="1936"/>
                  </a:lnTo>
                  <a:lnTo>
                    <a:pt x="1135" y="1168"/>
                  </a:lnTo>
                  <a:close/>
                  <a:moveTo>
                    <a:pt x="1035" y="1"/>
                  </a:moveTo>
                  <a:cubicBezTo>
                    <a:pt x="935" y="1"/>
                    <a:pt x="834" y="101"/>
                    <a:pt x="801" y="201"/>
                  </a:cubicBezTo>
                  <a:lnTo>
                    <a:pt x="734" y="735"/>
                  </a:lnTo>
                  <a:lnTo>
                    <a:pt x="401" y="735"/>
                  </a:lnTo>
                  <a:cubicBezTo>
                    <a:pt x="267" y="735"/>
                    <a:pt x="167" y="835"/>
                    <a:pt x="167" y="935"/>
                  </a:cubicBezTo>
                  <a:cubicBezTo>
                    <a:pt x="167" y="1068"/>
                    <a:pt x="267" y="1168"/>
                    <a:pt x="401" y="1168"/>
                  </a:cubicBezTo>
                  <a:lnTo>
                    <a:pt x="634" y="1168"/>
                  </a:lnTo>
                  <a:lnTo>
                    <a:pt x="501" y="1936"/>
                  </a:lnTo>
                  <a:lnTo>
                    <a:pt x="234" y="1936"/>
                  </a:lnTo>
                  <a:cubicBezTo>
                    <a:pt x="101" y="1936"/>
                    <a:pt x="1" y="2036"/>
                    <a:pt x="1" y="2169"/>
                  </a:cubicBezTo>
                  <a:cubicBezTo>
                    <a:pt x="1" y="2303"/>
                    <a:pt x="101" y="2403"/>
                    <a:pt x="234" y="2403"/>
                  </a:cubicBezTo>
                  <a:lnTo>
                    <a:pt x="434" y="2403"/>
                  </a:lnTo>
                  <a:lnTo>
                    <a:pt x="367" y="2870"/>
                  </a:lnTo>
                  <a:cubicBezTo>
                    <a:pt x="330" y="3036"/>
                    <a:pt x="458" y="3131"/>
                    <a:pt x="584" y="3131"/>
                  </a:cubicBezTo>
                  <a:cubicBezTo>
                    <a:pt x="685" y="3131"/>
                    <a:pt x="786" y="3070"/>
                    <a:pt x="801" y="2936"/>
                  </a:cubicBezTo>
                  <a:lnTo>
                    <a:pt x="901" y="2403"/>
                  </a:lnTo>
                  <a:lnTo>
                    <a:pt x="1602" y="2403"/>
                  </a:lnTo>
                  <a:lnTo>
                    <a:pt x="1502" y="2870"/>
                  </a:lnTo>
                  <a:cubicBezTo>
                    <a:pt x="1502" y="3003"/>
                    <a:pt x="1602" y="3137"/>
                    <a:pt x="1735" y="3137"/>
                  </a:cubicBezTo>
                  <a:cubicBezTo>
                    <a:pt x="1835" y="3137"/>
                    <a:pt x="1935" y="3036"/>
                    <a:pt x="1969" y="2936"/>
                  </a:cubicBezTo>
                  <a:lnTo>
                    <a:pt x="2069" y="2403"/>
                  </a:lnTo>
                  <a:lnTo>
                    <a:pt x="2402" y="2403"/>
                  </a:lnTo>
                  <a:cubicBezTo>
                    <a:pt x="2502" y="2403"/>
                    <a:pt x="2602" y="2303"/>
                    <a:pt x="2602" y="2169"/>
                  </a:cubicBezTo>
                  <a:cubicBezTo>
                    <a:pt x="2602" y="2036"/>
                    <a:pt x="2502" y="1936"/>
                    <a:pt x="2402" y="1936"/>
                  </a:cubicBezTo>
                  <a:lnTo>
                    <a:pt x="2135" y="1936"/>
                  </a:lnTo>
                  <a:lnTo>
                    <a:pt x="2269" y="1168"/>
                  </a:lnTo>
                  <a:lnTo>
                    <a:pt x="2569" y="1168"/>
                  </a:lnTo>
                  <a:cubicBezTo>
                    <a:pt x="2669" y="1168"/>
                    <a:pt x="2769" y="1068"/>
                    <a:pt x="2769" y="935"/>
                  </a:cubicBezTo>
                  <a:cubicBezTo>
                    <a:pt x="2769" y="835"/>
                    <a:pt x="2669" y="735"/>
                    <a:pt x="2569" y="735"/>
                  </a:cubicBezTo>
                  <a:lnTo>
                    <a:pt x="2336" y="735"/>
                  </a:lnTo>
                  <a:lnTo>
                    <a:pt x="2436" y="268"/>
                  </a:lnTo>
                  <a:cubicBezTo>
                    <a:pt x="2436" y="134"/>
                    <a:pt x="2336" y="1"/>
                    <a:pt x="2202" y="1"/>
                  </a:cubicBezTo>
                  <a:cubicBezTo>
                    <a:pt x="2069" y="1"/>
                    <a:pt x="1969" y="101"/>
                    <a:pt x="1969" y="201"/>
                  </a:cubicBezTo>
                  <a:lnTo>
                    <a:pt x="1869" y="735"/>
                  </a:lnTo>
                  <a:lnTo>
                    <a:pt x="1201" y="735"/>
                  </a:lnTo>
                  <a:lnTo>
                    <a:pt x="1268" y="268"/>
                  </a:lnTo>
                  <a:cubicBezTo>
                    <a:pt x="1301" y="134"/>
                    <a:pt x="1168" y="1"/>
                    <a:pt x="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99;p46"/>
            <p:cNvSpPr/>
            <p:nvPr/>
          </p:nvSpPr>
          <p:spPr>
            <a:xfrm>
              <a:off x="3805400" y="1194100"/>
              <a:ext cx="141775" cy="124175"/>
            </a:xfrm>
            <a:custGeom>
              <a:avLst/>
              <a:gdLst/>
              <a:ahLst/>
              <a:cxnLst/>
              <a:rect l="l" t="t" r="r" b="b"/>
              <a:pathLst>
                <a:path w="5671" h="4967" extrusionOk="0">
                  <a:moveTo>
                    <a:pt x="2866" y="1"/>
                  </a:moveTo>
                  <a:cubicBezTo>
                    <a:pt x="1946" y="1"/>
                    <a:pt x="1061" y="501"/>
                    <a:pt x="634" y="1356"/>
                  </a:cubicBezTo>
                  <a:cubicBezTo>
                    <a:pt x="0" y="2590"/>
                    <a:pt x="500" y="4091"/>
                    <a:pt x="1735" y="4692"/>
                  </a:cubicBezTo>
                  <a:cubicBezTo>
                    <a:pt x="2089" y="4879"/>
                    <a:pt x="2469" y="4967"/>
                    <a:pt x="2845" y="4967"/>
                  </a:cubicBezTo>
                  <a:cubicBezTo>
                    <a:pt x="3745" y="4967"/>
                    <a:pt x="4623" y="4461"/>
                    <a:pt x="5070" y="3591"/>
                  </a:cubicBezTo>
                  <a:cubicBezTo>
                    <a:pt x="5671" y="2390"/>
                    <a:pt x="5170" y="889"/>
                    <a:pt x="3970" y="255"/>
                  </a:cubicBezTo>
                  <a:cubicBezTo>
                    <a:pt x="3614" y="82"/>
                    <a:pt x="3237" y="1"/>
                    <a:pt x="2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00;p46"/>
            <p:cNvSpPr/>
            <p:nvPr/>
          </p:nvSpPr>
          <p:spPr>
            <a:xfrm>
              <a:off x="3819175" y="1215050"/>
              <a:ext cx="98825" cy="81725"/>
            </a:xfrm>
            <a:custGeom>
              <a:avLst/>
              <a:gdLst/>
              <a:ahLst/>
              <a:cxnLst/>
              <a:rect l="l" t="t" r="r" b="b"/>
              <a:pathLst>
                <a:path w="3953" h="3269" extrusionOk="0">
                  <a:moveTo>
                    <a:pt x="2281" y="1049"/>
                  </a:moveTo>
                  <a:cubicBezTo>
                    <a:pt x="2584" y="1049"/>
                    <a:pt x="2820" y="1273"/>
                    <a:pt x="2851" y="1585"/>
                  </a:cubicBezTo>
                  <a:cubicBezTo>
                    <a:pt x="2885" y="1886"/>
                    <a:pt x="2685" y="2186"/>
                    <a:pt x="2351" y="2219"/>
                  </a:cubicBezTo>
                  <a:cubicBezTo>
                    <a:pt x="2329" y="2221"/>
                    <a:pt x="2308" y="2222"/>
                    <a:pt x="2287" y="2222"/>
                  </a:cubicBezTo>
                  <a:cubicBezTo>
                    <a:pt x="1577" y="2222"/>
                    <a:pt x="1472" y="1149"/>
                    <a:pt x="2218" y="1052"/>
                  </a:cubicBezTo>
                  <a:cubicBezTo>
                    <a:pt x="2239" y="1050"/>
                    <a:pt x="2260" y="1049"/>
                    <a:pt x="2281" y="1049"/>
                  </a:cubicBezTo>
                  <a:close/>
                  <a:moveTo>
                    <a:pt x="2322" y="1"/>
                  </a:moveTo>
                  <a:cubicBezTo>
                    <a:pt x="2244" y="1"/>
                    <a:pt x="2165" y="6"/>
                    <a:pt x="2084" y="18"/>
                  </a:cubicBezTo>
                  <a:cubicBezTo>
                    <a:pt x="1" y="242"/>
                    <a:pt x="289" y="3269"/>
                    <a:pt x="2238" y="3269"/>
                  </a:cubicBezTo>
                  <a:cubicBezTo>
                    <a:pt x="2317" y="3269"/>
                    <a:pt x="2400" y="3264"/>
                    <a:pt x="2485" y="3253"/>
                  </a:cubicBezTo>
                  <a:cubicBezTo>
                    <a:pt x="2618" y="3253"/>
                    <a:pt x="2751" y="3220"/>
                    <a:pt x="2885" y="3153"/>
                  </a:cubicBezTo>
                  <a:cubicBezTo>
                    <a:pt x="2952" y="3153"/>
                    <a:pt x="2985" y="3053"/>
                    <a:pt x="2952" y="2986"/>
                  </a:cubicBezTo>
                  <a:cubicBezTo>
                    <a:pt x="2952" y="2953"/>
                    <a:pt x="2918" y="2920"/>
                    <a:pt x="2918" y="2920"/>
                  </a:cubicBezTo>
                  <a:cubicBezTo>
                    <a:pt x="2885" y="2903"/>
                    <a:pt x="2860" y="2895"/>
                    <a:pt x="2839" y="2895"/>
                  </a:cubicBezTo>
                  <a:cubicBezTo>
                    <a:pt x="2818" y="2895"/>
                    <a:pt x="2801" y="2903"/>
                    <a:pt x="2785" y="2920"/>
                  </a:cubicBezTo>
                  <a:cubicBezTo>
                    <a:pt x="2685" y="2953"/>
                    <a:pt x="2551" y="2953"/>
                    <a:pt x="2451" y="2986"/>
                  </a:cubicBezTo>
                  <a:cubicBezTo>
                    <a:pt x="2387" y="2994"/>
                    <a:pt x="2325" y="2997"/>
                    <a:pt x="2265" y="2997"/>
                  </a:cubicBezTo>
                  <a:cubicBezTo>
                    <a:pt x="662" y="2997"/>
                    <a:pt x="415" y="511"/>
                    <a:pt x="2151" y="318"/>
                  </a:cubicBezTo>
                  <a:cubicBezTo>
                    <a:pt x="2211" y="310"/>
                    <a:pt x="2270" y="306"/>
                    <a:pt x="2328" y="306"/>
                  </a:cubicBezTo>
                  <a:cubicBezTo>
                    <a:pt x="2989" y="306"/>
                    <a:pt x="3557" y="811"/>
                    <a:pt x="3619" y="1485"/>
                  </a:cubicBezTo>
                  <a:cubicBezTo>
                    <a:pt x="3652" y="1686"/>
                    <a:pt x="3619" y="1919"/>
                    <a:pt x="3552" y="2119"/>
                  </a:cubicBezTo>
                  <a:cubicBezTo>
                    <a:pt x="3519" y="2219"/>
                    <a:pt x="3452" y="2286"/>
                    <a:pt x="3352" y="2353"/>
                  </a:cubicBezTo>
                  <a:lnTo>
                    <a:pt x="3252" y="2353"/>
                  </a:lnTo>
                  <a:cubicBezTo>
                    <a:pt x="3218" y="2319"/>
                    <a:pt x="3218" y="2286"/>
                    <a:pt x="3218" y="2253"/>
                  </a:cubicBezTo>
                  <a:cubicBezTo>
                    <a:pt x="3185" y="2119"/>
                    <a:pt x="3152" y="1619"/>
                    <a:pt x="3152" y="1619"/>
                  </a:cubicBezTo>
                  <a:lnTo>
                    <a:pt x="3152" y="1552"/>
                  </a:lnTo>
                  <a:cubicBezTo>
                    <a:pt x="3090" y="1031"/>
                    <a:pt x="2705" y="792"/>
                    <a:pt x="2320" y="792"/>
                  </a:cubicBezTo>
                  <a:cubicBezTo>
                    <a:pt x="1866" y="792"/>
                    <a:pt x="1412" y="1124"/>
                    <a:pt x="1484" y="1719"/>
                  </a:cubicBezTo>
                  <a:cubicBezTo>
                    <a:pt x="1516" y="2196"/>
                    <a:pt x="1912" y="2522"/>
                    <a:pt x="2354" y="2522"/>
                  </a:cubicBezTo>
                  <a:cubicBezTo>
                    <a:pt x="2375" y="2522"/>
                    <a:pt x="2396" y="2521"/>
                    <a:pt x="2418" y="2519"/>
                  </a:cubicBezTo>
                  <a:cubicBezTo>
                    <a:pt x="2618" y="2486"/>
                    <a:pt x="2818" y="2386"/>
                    <a:pt x="2952" y="2253"/>
                  </a:cubicBezTo>
                  <a:lnTo>
                    <a:pt x="2952" y="2319"/>
                  </a:lnTo>
                  <a:cubicBezTo>
                    <a:pt x="2952" y="2386"/>
                    <a:pt x="2985" y="2486"/>
                    <a:pt x="3052" y="2553"/>
                  </a:cubicBezTo>
                  <a:cubicBezTo>
                    <a:pt x="3118" y="2620"/>
                    <a:pt x="3252" y="2653"/>
                    <a:pt x="3352" y="2653"/>
                  </a:cubicBezTo>
                  <a:lnTo>
                    <a:pt x="3452" y="2653"/>
                  </a:lnTo>
                  <a:cubicBezTo>
                    <a:pt x="3619" y="2553"/>
                    <a:pt x="3752" y="2419"/>
                    <a:pt x="3852" y="2219"/>
                  </a:cubicBezTo>
                  <a:cubicBezTo>
                    <a:pt x="3919" y="1986"/>
                    <a:pt x="3952" y="1719"/>
                    <a:pt x="3919" y="1452"/>
                  </a:cubicBezTo>
                  <a:cubicBezTo>
                    <a:pt x="3827" y="629"/>
                    <a:pt x="3151" y="1"/>
                    <a:pt x="2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01;p46"/>
            <p:cNvSpPr/>
            <p:nvPr/>
          </p:nvSpPr>
          <p:spPr>
            <a:xfrm>
              <a:off x="2327675" y="2886675"/>
              <a:ext cx="2937125" cy="1576975"/>
            </a:xfrm>
            <a:custGeom>
              <a:avLst/>
              <a:gdLst/>
              <a:ahLst/>
              <a:cxnLst/>
              <a:rect l="l" t="t" r="r" b="b"/>
              <a:pathLst>
                <a:path w="117485" h="63079" extrusionOk="0">
                  <a:moveTo>
                    <a:pt x="0" y="1"/>
                  </a:moveTo>
                  <a:lnTo>
                    <a:pt x="0" y="63079"/>
                  </a:lnTo>
                  <a:lnTo>
                    <a:pt x="117484" y="63079"/>
                  </a:lnTo>
                  <a:lnTo>
                    <a:pt x="117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02;p46"/>
            <p:cNvSpPr/>
            <p:nvPr/>
          </p:nvSpPr>
          <p:spPr>
            <a:xfrm>
              <a:off x="3394250" y="4463625"/>
              <a:ext cx="803950" cy="434525"/>
            </a:xfrm>
            <a:custGeom>
              <a:avLst/>
              <a:gdLst/>
              <a:ahLst/>
              <a:cxnLst/>
              <a:rect l="l" t="t" r="r" b="b"/>
              <a:pathLst>
                <a:path w="32158" h="17381" extrusionOk="0">
                  <a:moveTo>
                    <a:pt x="1" y="1"/>
                  </a:moveTo>
                  <a:lnTo>
                    <a:pt x="16079" y="17380"/>
                  </a:lnTo>
                  <a:lnTo>
                    <a:pt x="321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03;p46"/>
            <p:cNvSpPr/>
            <p:nvPr/>
          </p:nvSpPr>
          <p:spPr>
            <a:xfrm>
              <a:off x="3225800" y="3231350"/>
              <a:ext cx="1141675" cy="948775"/>
            </a:xfrm>
            <a:custGeom>
              <a:avLst/>
              <a:gdLst/>
              <a:ahLst/>
              <a:cxnLst/>
              <a:rect l="l" t="t" r="r" b="b"/>
              <a:pathLst>
                <a:path w="45667" h="37951" extrusionOk="0">
                  <a:moveTo>
                    <a:pt x="34296" y="0"/>
                  </a:moveTo>
                  <a:cubicBezTo>
                    <a:pt x="26660" y="0"/>
                    <a:pt x="22817" y="11665"/>
                    <a:pt x="22817" y="11665"/>
                  </a:cubicBezTo>
                  <a:cubicBezTo>
                    <a:pt x="22817" y="11665"/>
                    <a:pt x="19010" y="24"/>
                    <a:pt x="11295" y="24"/>
                  </a:cubicBezTo>
                  <a:cubicBezTo>
                    <a:pt x="10497" y="24"/>
                    <a:pt x="9656" y="148"/>
                    <a:pt x="8774" y="424"/>
                  </a:cubicBezTo>
                  <a:cubicBezTo>
                    <a:pt x="268" y="3092"/>
                    <a:pt x="1" y="15434"/>
                    <a:pt x="5938" y="23307"/>
                  </a:cubicBezTo>
                  <a:cubicBezTo>
                    <a:pt x="13644" y="33481"/>
                    <a:pt x="22817" y="37951"/>
                    <a:pt x="22817" y="37951"/>
                  </a:cubicBezTo>
                  <a:cubicBezTo>
                    <a:pt x="22817" y="37951"/>
                    <a:pt x="32024" y="33481"/>
                    <a:pt x="39729" y="23307"/>
                  </a:cubicBezTo>
                  <a:cubicBezTo>
                    <a:pt x="45667" y="15434"/>
                    <a:pt x="45333" y="3192"/>
                    <a:pt x="36860" y="424"/>
                  </a:cubicBezTo>
                  <a:cubicBezTo>
                    <a:pt x="35963" y="132"/>
                    <a:pt x="35108" y="0"/>
                    <a:pt x="34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04;p46"/>
            <p:cNvSpPr/>
            <p:nvPr/>
          </p:nvSpPr>
          <p:spPr>
            <a:xfrm>
              <a:off x="4310750" y="2272900"/>
              <a:ext cx="1077450" cy="666675"/>
            </a:xfrm>
            <a:custGeom>
              <a:avLst/>
              <a:gdLst/>
              <a:ahLst/>
              <a:cxnLst/>
              <a:rect l="l" t="t" r="r" b="b"/>
              <a:pathLst>
                <a:path w="43098" h="26667" extrusionOk="0">
                  <a:moveTo>
                    <a:pt x="13210" y="1"/>
                  </a:moveTo>
                  <a:lnTo>
                    <a:pt x="0" y="11442"/>
                  </a:lnTo>
                  <a:cubicBezTo>
                    <a:pt x="0" y="11442"/>
                    <a:pt x="8273" y="17680"/>
                    <a:pt x="11809" y="20649"/>
                  </a:cubicBezTo>
                  <a:cubicBezTo>
                    <a:pt x="12743" y="21416"/>
                    <a:pt x="13377" y="21983"/>
                    <a:pt x="13377" y="22116"/>
                  </a:cubicBezTo>
                  <a:cubicBezTo>
                    <a:pt x="13777" y="25119"/>
                    <a:pt x="13744" y="26319"/>
                    <a:pt x="13844" y="26386"/>
                  </a:cubicBezTo>
                  <a:cubicBezTo>
                    <a:pt x="14205" y="26590"/>
                    <a:pt x="17474" y="26667"/>
                    <a:pt x="21672" y="26667"/>
                  </a:cubicBezTo>
                  <a:cubicBezTo>
                    <a:pt x="29866" y="26667"/>
                    <a:pt x="41602" y="26373"/>
                    <a:pt x="42197" y="26153"/>
                  </a:cubicBezTo>
                  <a:cubicBezTo>
                    <a:pt x="43098" y="25786"/>
                    <a:pt x="42231" y="23151"/>
                    <a:pt x="41163" y="22417"/>
                  </a:cubicBezTo>
                  <a:cubicBezTo>
                    <a:pt x="40096" y="21649"/>
                    <a:pt x="29288" y="15812"/>
                    <a:pt x="29288" y="15812"/>
                  </a:cubicBezTo>
                  <a:lnTo>
                    <a:pt x="25952" y="12543"/>
                  </a:lnTo>
                  <a:lnTo>
                    <a:pt x="13210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5;p46"/>
            <p:cNvSpPr/>
            <p:nvPr/>
          </p:nvSpPr>
          <p:spPr>
            <a:xfrm>
              <a:off x="4515050" y="2561450"/>
              <a:ext cx="873150" cy="378125"/>
            </a:xfrm>
            <a:custGeom>
              <a:avLst/>
              <a:gdLst/>
              <a:ahLst/>
              <a:cxnLst/>
              <a:rect l="l" t="t" r="r" b="b"/>
              <a:pathLst>
                <a:path w="34926" h="15125" extrusionOk="0">
                  <a:moveTo>
                    <a:pt x="16746" y="0"/>
                  </a:moveTo>
                  <a:lnTo>
                    <a:pt x="1" y="6171"/>
                  </a:lnTo>
                  <a:cubicBezTo>
                    <a:pt x="1836" y="7606"/>
                    <a:pt x="2403" y="8073"/>
                    <a:pt x="3637" y="9107"/>
                  </a:cubicBezTo>
                  <a:cubicBezTo>
                    <a:pt x="4571" y="9874"/>
                    <a:pt x="5205" y="10441"/>
                    <a:pt x="5205" y="10574"/>
                  </a:cubicBezTo>
                  <a:cubicBezTo>
                    <a:pt x="5605" y="13610"/>
                    <a:pt x="5572" y="14777"/>
                    <a:pt x="5672" y="14844"/>
                  </a:cubicBezTo>
                  <a:cubicBezTo>
                    <a:pt x="6022" y="15048"/>
                    <a:pt x="9287" y="15125"/>
                    <a:pt x="13486" y="15125"/>
                  </a:cubicBezTo>
                  <a:cubicBezTo>
                    <a:pt x="21679" y="15125"/>
                    <a:pt x="33430" y="14831"/>
                    <a:pt x="34025" y="14611"/>
                  </a:cubicBezTo>
                  <a:cubicBezTo>
                    <a:pt x="34926" y="14244"/>
                    <a:pt x="34025" y="11609"/>
                    <a:pt x="32958" y="10841"/>
                  </a:cubicBezTo>
                  <a:cubicBezTo>
                    <a:pt x="31890" y="10107"/>
                    <a:pt x="21083" y="4270"/>
                    <a:pt x="21083" y="4270"/>
                  </a:cubicBezTo>
                  <a:lnTo>
                    <a:pt x="17747" y="1001"/>
                  </a:lnTo>
                  <a:lnTo>
                    <a:pt x="16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06;p46"/>
            <p:cNvSpPr/>
            <p:nvPr/>
          </p:nvSpPr>
          <p:spPr>
            <a:xfrm>
              <a:off x="4562600" y="2615650"/>
              <a:ext cx="871475" cy="328925"/>
            </a:xfrm>
            <a:custGeom>
              <a:avLst/>
              <a:gdLst/>
              <a:ahLst/>
              <a:cxnLst/>
              <a:rect l="l" t="t" r="r" b="b"/>
              <a:pathLst>
                <a:path w="34859" h="13157" extrusionOk="0">
                  <a:moveTo>
                    <a:pt x="17246" y="0"/>
                  </a:moveTo>
                  <a:lnTo>
                    <a:pt x="0" y="5805"/>
                  </a:lnTo>
                  <a:cubicBezTo>
                    <a:pt x="401" y="6205"/>
                    <a:pt x="3236" y="8507"/>
                    <a:pt x="3269" y="8773"/>
                  </a:cubicBezTo>
                  <a:cubicBezTo>
                    <a:pt x="3436" y="11008"/>
                    <a:pt x="3670" y="12643"/>
                    <a:pt x="3903" y="12810"/>
                  </a:cubicBezTo>
                  <a:cubicBezTo>
                    <a:pt x="4326" y="13063"/>
                    <a:pt x="9593" y="13156"/>
                    <a:pt x="15605" y="13156"/>
                  </a:cubicBezTo>
                  <a:cubicBezTo>
                    <a:pt x="23817" y="13156"/>
                    <a:pt x="33419" y="12983"/>
                    <a:pt x="33958" y="12810"/>
                  </a:cubicBezTo>
                  <a:cubicBezTo>
                    <a:pt x="34859" y="12476"/>
                    <a:pt x="34158" y="9541"/>
                    <a:pt x="33124" y="8740"/>
                  </a:cubicBezTo>
                  <a:cubicBezTo>
                    <a:pt x="32090" y="7939"/>
                    <a:pt x="19414" y="2035"/>
                    <a:pt x="19414" y="2035"/>
                  </a:cubicBezTo>
                  <a:lnTo>
                    <a:pt x="17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07;p46"/>
            <p:cNvSpPr/>
            <p:nvPr/>
          </p:nvSpPr>
          <p:spPr>
            <a:xfrm>
              <a:off x="4691850" y="2908875"/>
              <a:ext cx="712200" cy="12325"/>
            </a:xfrm>
            <a:custGeom>
              <a:avLst/>
              <a:gdLst/>
              <a:ahLst/>
              <a:cxnLst/>
              <a:rect l="l" t="t" r="r" b="b"/>
              <a:pathLst>
                <a:path w="28488" h="493" extrusionOk="0">
                  <a:moveTo>
                    <a:pt x="25959" y="0"/>
                  </a:moveTo>
                  <a:cubicBezTo>
                    <a:pt x="19132" y="0"/>
                    <a:pt x="3801" y="186"/>
                    <a:pt x="1" y="447"/>
                  </a:cubicBezTo>
                  <a:cubicBezTo>
                    <a:pt x="828" y="478"/>
                    <a:pt x="2203" y="492"/>
                    <a:pt x="3917" y="492"/>
                  </a:cubicBezTo>
                  <a:cubicBezTo>
                    <a:pt x="11254" y="492"/>
                    <a:pt x="24818" y="242"/>
                    <a:pt x="28388" y="80"/>
                  </a:cubicBezTo>
                  <a:cubicBezTo>
                    <a:pt x="28488" y="80"/>
                    <a:pt x="28488" y="13"/>
                    <a:pt x="28388" y="13"/>
                  </a:cubicBezTo>
                  <a:cubicBezTo>
                    <a:pt x="27814" y="4"/>
                    <a:pt x="26982" y="0"/>
                    <a:pt x="259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08;p46"/>
            <p:cNvSpPr/>
            <p:nvPr/>
          </p:nvSpPr>
          <p:spPr>
            <a:xfrm>
              <a:off x="4952350" y="2668825"/>
              <a:ext cx="134800" cy="36300"/>
            </a:xfrm>
            <a:custGeom>
              <a:avLst/>
              <a:gdLst/>
              <a:ahLst/>
              <a:cxnLst/>
              <a:rect l="l" t="t" r="r" b="b"/>
              <a:pathLst>
                <a:path w="5392" h="1452" extrusionOk="0">
                  <a:moveTo>
                    <a:pt x="3954" y="0"/>
                  </a:moveTo>
                  <a:cubicBezTo>
                    <a:pt x="2534" y="0"/>
                    <a:pt x="1050" y="398"/>
                    <a:pt x="55" y="1343"/>
                  </a:cubicBezTo>
                  <a:cubicBezTo>
                    <a:pt x="0" y="1397"/>
                    <a:pt x="35" y="1452"/>
                    <a:pt x="86" y="1452"/>
                  </a:cubicBezTo>
                  <a:cubicBezTo>
                    <a:pt x="97" y="1452"/>
                    <a:pt x="109" y="1449"/>
                    <a:pt x="122" y="1443"/>
                  </a:cubicBezTo>
                  <a:cubicBezTo>
                    <a:pt x="1789" y="909"/>
                    <a:pt x="3491" y="509"/>
                    <a:pt x="5225" y="342"/>
                  </a:cubicBezTo>
                  <a:cubicBezTo>
                    <a:pt x="5359" y="342"/>
                    <a:pt x="5392" y="108"/>
                    <a:pt x="5225" y="108"/>
                  </a:cubicBezTo>
                  <a:cubicBezTo>
                    <a:pt x="4818" y="38"/>
                    <a:pt x="4389" y="0"/>
                    <a:pt x="3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09;p46"/>
            <p:cNvSpPr/>
            <p:nvPr/>
          </p:nvSpPr>
          <p:spPr>
            <a:xfrm>
              <a:off x="4983725" y="2687175"/>
              <a:ext cx="134300" cy="36900"/>
            </a:xfrm>
            <a:custGeom>
              <a:avLst/>
              <a:gdLst/>
              <a:ahLst/>
              <a:cxnLst/>
              <a:rect l="l" t="t" r="r" b="b"/>
              <a:pathLst>
                <a:path w="5372" h="1476" extrusionOk="0">
                  <a:moveTo>
                    <a:pt x="3966" y="0"/>
                  </a:moveTo>
                  <a:cubicBezTo>
                    <a:pt x="2547" y="0"/>
                    <a:pt x="1063" y="398"/>
                    <a:pt x="67" y="1342"/>
                  </a:cubicBezTo>
                  <a:cubicBezTo>
                    <a:pt x="1" y="1409"/>
                    <a:pt x="67" y="1476"/>
                    <a:pt x="134" y="1476"/>
                  </a:cubicBezTo>
                  <a:cubicBezTo>
                    <a:pt x="1769" y="909"/>
                    <a:pt x="3503" y="508"/>
                    <a:pt x="5238" y="342"/>
                  </a:cubicBezTo>
                  <a:cubicBezTo>
                    <a:pt x="5371" y="342"/>
                    <a:pt x="5371" y="108"/>
                    <a:pt x="5238" y="108"/>
                  </a:cubicBezTo>
                  <a:cubicBezTo>
                    <a:pt x="4831" y="38"/>
                    <a:pt x="4402" y="0"/>
                    <a:pt x="3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10;p46"/>
            <p:cNvSpPr/>
            <p:nvPr/>
          </p:nvSpPr>
          <p:spPr>
            <a:xfrm>
              <a:off x="5015725" y="2706000"/>
              <a:ext cx="133975" cy="36650"/>
            </a:xfrm>
            <a:custGeom>
              <a:avLst/>
              <a:gdLst/>
              <a:ahLst/>
              <a:cxnLst/>
              <a:rect l="l" t="t" r="r" b="b"/>
              <a:pathLst>
                <a:path w="5359" h="1466" extrusionOk="0">
                  <a:moveTo>
                    <a:pt x="3925" y="1"/>
                  </a:moveTo>
                  <a:cubicBezTo>
                    <a:pt x="2514" y="1"/>
                    <a:pt x="1044" y="419"/>
                    <a:pt x="55" y="1357"/>
                  </a:cubicBezTo>
                  <a:cubicBezTo>
                    <a:pt x="1" y="1411"/>
                    <a:pt x="35" y="1466"/>
                    <a:pt x="86" y="1466"/>
                  </a:cubicBezTo>
                  <a:cubicBezTo>
                    <a:pt x="97" y="1466"/>
                    <a:pt x="109" y="1463"/>
                    <a:pt x="122" y="1457"/>
                  </a:cubicBezTo>
                  <a:cubicBezTo>
                    <a:pt x="1756" y="890"/>
                    <a:pt x="3491" y="523"/>
                    <a:pt x="5225" y="323"/>
                  </a:cubicBezTo>
                  <a:cubicBezTo>
                    <a:pt x="5359" y="323"/>
                    <a:pt x="5359" y="122"/>
                    <a:pt x="5225" y="122"/>
                  </a:cubicBezTo>
                  <a:cubicBezTo>
                    <a:pt x="4809" y="42"/>
                    <a:pt x="4370" y="1"/>
                    <a:pt x="3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11;p46"/>
            <p:cNvSpPr/>
            <p:nvPr/>
          </p:nvSpPr>
          <p:spPr>
            <a:xfrm>
              <a:off x="5047225" y="2723875"/>
              <a:ext cx="134175" cy="37075"/>
            </a:xfrm>
            <a:custGeom>
              <a:avLst/>
              <a:gdLst/>
              <a:ahLst/>
              <a:cxnLst/>
              <a:rect l="l" t="t" r="r" b="b"/>
              <a:pathLst>
                <a:path w="5367" h="1483" extrusionOk="0">
                  <a:moveTo>
                    <a:pt x="3968" y="1"/>
                  </a:moveTo>
                  <a:cubicBezTo>
                    <a:pt x="2546" y="1"/>
                    <a:pt x="1052" y="404"/>
                    <a:pt x="29" y="1375"/>
                  </a:cubicBezTo>
                  <a:cubicBezTo>
                    <a:pt x="1" y="1404"/>
                    <a:pt x="46" y="1482"/>
                    <a:pt x="102" y="1482"/>
                  </a:cubicBezTo>
                  <a:cubicBezTo>
                    <a:pt x="111" y="1482"/>
                    <a:pt x="120" y="1480"/>
                    <a:pt x="129" y="1476"/>
                  </a:cubicBezTo>
                  <a:cubicBezTo>
                    <a:pt x="1764" y="908"/>
                    <a:pt x="3498" y="542"/>
                    <a:pt x="5233" y="341"/>
                  </a:cubicBezTo>
                  <a:cubicBezTo>
                    <a:pt x="5366" y="341"/>
                    <a:pt x="5366" y="108"/>
                    <a:pt x="5233" y="108"/>
                  </a:cubicBezTo>
                  <a:cubicBezTo>
                    <a:pt x="4828" y="38"/>
                    <a:pt x="4402" y="1"/>
                    <a:pt x="3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12;p46"/>
            <p:cNvSpPr/>
            <p:nvPr/>
          </p:nvSpPr>
          <p:spPr>
            <a:xfrm>
              <a:off x="5028750" y="2556300"/>
              <a:ext cx="150150" cy="124025"/>
            </a:xfrm>
            <a:custGeom>
              <a:avLst/>
              <a:gdLst/>
              <a:ahLst/>
              <a:cxnLst/>
              <a:rect l="l" t="t" r="r" b="b"/>
              <a:pathLst>
                <a:path w="6006" h="4961" extrusionOk="0">
                  <a:moveTo>
                    <a:pt x="4340" y="493"/>
                  </a:moveTo>
                  <a:cubicBezTo>
                    <a:pt x="4790" y="493"/>
                    <a:pt x="5123" y="766"/>
                    <a:pt x="5005" y="1607"/>
                  </a:cubicBezTo>
                  <a:cubicBezTo>
                    <a:pt x="4871" y="2675"/>
                    <a:pt x="3170" y="3342"/>
                    <a:pt x="2336" y="3675"/>
                  </a:cubicBezTo>
                  <a:cubicBezTo>
                    <a:pt x="1635" y="3976"/>
                    <a:pt x="935" y="4209"/>
                    <a:pt x="234" y="4509"/>
                  </a:cubicBezTo>
                  <a:cubicBezTo>
                    <a:pt x="735" y="3709"/>
                    <a:pt x="1269" y="2941"/>
                    <a:pt x="1836" y="2208"/>
                  </a:cubicBezTo>
                  <a:cubicBezTo>
                    <a:pt x="2102" y="1841"/>
                    <a:pt x="2403" y="1507"/>
                    <a:pt x="2736" y="1207"/>
                  </a:cubicBezTo>
                  <a:cubicBezTo>
                    <a:pt x="3015" y="928"/>
                    <a:pt x="3772" y="493"/>
                    <a:pt x="4340" y="493"/>
                  </a:cubicBezTo>
                  <a:close/>
                  <a:moveTo>
                    <a:pt x="4252" y="0"/>
                  </a:moveTo>
                  <a:cubicBezTo>
                    <a:pt x="3678" y="0"/>
                    <a:pt x="3066" y="302"/>
                    <a:pt x="2636" y="673"/>
                  </a:cubicBezTo>
                  <a:cubicBezTo>
                    <a:pt x="1435" y="1741"/>
                    <a:pt x="535" y="3142"/>
                    <a:pt x="1" y="4676"/>
                  </a:cubicBezTo>
                  <a:cubicBezTo>
                    <a:pt x="1" y="4709"/>
                    <a:pt x="1" y="4743"/>
                    <a:pt x="68" y="4743"/>
                  </a:cubicBezTo>
                  <a:cubicBezTo>
                    <a:pt x="68" y="4852"/>
                    <a:pt x="157" y="4961"/>
                    <a:pt x="262" y="4961"/>
                  </a:cubicBezTo>
                  <a:cubicBezTo>
                    <a:pt x="286" y="4961"/>
                    <a:pt x="310" y="4955"/>
                    <a:pt x="335" y="4943"/>
                  </a:cubicBezTo>
                  <a:cubicBezTo>
                    <a:pt x="1769" y="4409"/>
                    <a:pt x="3370" y="4009"/>
                    <a:pt x="4571" y="3042"/>
                  </a:cubicBezTo>
                  <a:cubicBezTo>
                    <a:pt x="5305" y="2474"/>
                    <a:pt x="6005" y="1440"/>
                    <a:pt x="5338" y="540"/>
                  </a:cubicBezTo>
                  <a:cubicBezTo>
                    <a:pt x="5047" y="152"/>
                    <a:pt x="4659" y="0"/>
                    <a:pt x="4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13;p46"/>
            <p:cNvSpPr/>
            <p:nvPr/>
          </p:nvSpPr>
          <p:spPr>
            <a:xfrm>
              <a:off x="4873650" y="2586450"/>
              <a:ext cx="166800" cy="93425"/>
            </a:xfrm>
            <a:custGeom>
              <a:avLst/>
              <a:gdLst/>
              <a:ahLst/>
              <a:cxnLst/>
              <a:rect l="l" t="t" r="r" b="b"/>
              <a:pathLst>
                <a:path w="6672" h="3737" extrusionOk="0">
                  <a:moveTo>
                    <a:pt x="1764" y="542"/>
                  </a:moveTo>
                  <a:cubicBezTo>
                    <a:pt x="2253" y="542"/>
                    <a:pt x="2803" y="694"/>
                    <a:pt x="3069" y="835"/>
                  </a:cubicBezTo>
                  <a:cubicBezTo>
                    <a:pt x="3470" y="1035"/>
                    <a:pt x="3837" y="1268"/>
                    <a:pt x="4204" y="1535"/>
                  </a:cubicBezTo>
                  <a:cubicBezTo>
                    <a:pt x="5004" y="2069"/>
                    <a:pt x="5671" y="2703"/>
                    <a:pt x="6372" y="3303"/>
                  </a:cubicBezTo>
                  <a:cubicBezTo>
                    <a:pt x="5638" y="3203"/>
                    <a:pt x="4904" y="3170"/>
                    <a:pt x="4137" y="3070"/>
                  </a:cubicBezTo>
                  <a:cubicBezTo>
                    <a:pt x="3270" y="2970"/>
                    <a:pt x="1435" y="2803"/>
                    <a:pt x="1001" y="1836"/>
                  </a:cubicBezTo>
                  <a:cubicBezTo>
                    <a:pt x="538" y="831"/>
                    <a:pt x="1092" y="542"/>
                    <a:pt x="1764" y="542"/>
                  </a:cubicBezTo>
                  <a:close/>
                  <a:moveTo>
                    <a:pt x="1827" y="1"/>
                  </a:moveTo>
                  <a:cubicBezTo>
                    <a:pt x="1217" y="1"/>
                    <a:pt x="641" y="241"/>
                    <a:pt x="401" y="902"/>
                  </a:cubicBezTo>
                  <a:cubicBezTo>
                    <a:pt x="1" y="2002"/>
                    <a:pt x="968" y="2736"/>
                    <a:pt x="1802" y="3070"/>
                  </a:cubicBezTo>
                  <a:cubicBezTo>
                    <a:pt x="3236" y="3670"/>
                    <a:pt x="4904" y="3603"/>
                    <a:pt x="6405" y="3737"/>
                  </a:cubicBezTo>
                  <a:cubicBezTo>
                    <a:pt x="6572" y="3737"/>
                    <a:pt x="6672" y="3603"/>
                    <a:pt x="6639" y="3470"/>
                  </a:cubicBezTo>
                  <a:cubicBezTo>
                    <a:pt x="6639" y="3437"/>
                    <a:pt x="6672" y="3403"/>
                    <a:pt x="6639" y="3403"/>
                  </a:cubicBezTo>
                  <a:cubicBezTo>
                    <a:pt x="5738" y="2036"/>
                    <a:pt x="4470" y="968"/>
                    <a:pt x="3003" y="268"/>
                  </a:cubicBezTo>
                  <a:cubicBezTo>
                    <a:pt x="2656" y="108"/>
                    <a:pt x="2234" y="1"/>
                    <a:pt x="1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14;p46"/>
            <p:cNvSpPr/>
            <p:nvPr/>
          </p:nvSpPr>
          <p:spPr>
            <a:xfrm>
              <a:off x="2884725" y="1961825"/>
              <a:ext cx="2079025" cy="818125"/>
            </a:xfrm>
            <a:custGeom>
              <a:avLst/>
              <a:gdLst/>
              <a:ahLst/>
              <a:cxnLst/>
              <a:rect l="l" t="t" r="r" b="b"/>
              <a:pathLst>
                <a:path w="83161" h="32725" extrusionOk="0">
                  <a:moveTo>
                    <a:pt x="50287" y="0"/>
                  </a:moveTo>
                  <a:cubicBezTo>
                    <a:pt x="41783" y="0"/>
                    <a:pt x="29338" y="10381"/>
                    <a:pt x="17380" y="16280"/>
                  </a:cubicBezTo>
                  <a:lnTo>
                    <a:pt x="1" y="20283"/>
                  </a:lnTo>
                  <a:cubicBezTo>
                    <a:pt x="1" y="20283"/>
                    <a:pt x="600" y="32691"/>
                    <a:pt x="12462" y="32691"/>
                  </a:cubicBezTo>
                  <a:cubicBezTo>
                    <a:pt x="12478" y="32691"/>
                    <a:pt x="12494" y="32691"/>
                    <a:pt x="12510" y="32691"/>
                  </a:cubicBezTo>
                  <a:cubicBezTo>
                    <a:pt x="23948" y="32625"/>
                    <a:pt x="46687" y="17247"/>
                    <a:pt x="48353" y="17247"/>
                  </a:cubicBezTo>
                  <a:cubicBezTo>
                    <a:pt x="48359" y="17247"/>
                    <a:pt x="48364" y="17247"/>
                    <a:pt x="48369" y="17247"/>
                  </a:cubicBezTo>
                  <a:cubicBezTo>
                    <a:pt x="49936" y="17380"/>
                    <a:pt x="66915" y="32725"/>
                    <a:pt x="66915" y="32725"/>
                  </a:cubicBezTo>
                  <a:lnTo>
                    <a:pt x="83160" y="24285"/>
                  </a:lnTo>
                  <a:cubicBezTo>
                    <a:pt x="83160" y="24285"/>
                    <a:pt x="60677" y="1169"/>
                    <a:pt x="51437" y="68"/>
                  </a:cubicBezTo>
                  <a:cubicBezTo>
                    <a:pt x="51063" y="23"/>
                    <a:pt x="50679" y="0"/>
                    <a:pt x="50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15;p46"/>
            <p:cNvSpPr/>
            <p:nvPr/>
          </p:nvSpPr>
          <p:spPr>
            <a:xfrm>
              <a:off x="4515900" y="2515400"/>
              <a:ext cx="350875" cy="182225"/>
            </a:xfrm>
            <a:custGeom>
              <a:avLst/>
              <a:gdLst/>
              <a:ahLst/>
              <a:cxnLst/>
              <a:rect l="l" t="t" r="r" b="b"/>
              <a:pathLst>
                <a:path w="14035" h="7289" extrusionOk="0">
                  <a:moveTo>
                    <a:pt x="13970" y="1"/>
                  </a:moveTo>
                  <a:cubicBezTo>
                    <a:pt x="13962" y="1"/>
                    <a:pt x="13953" y="3"/>
                    <a:pt x="13944" y="8"/>
                  </a:cubicBezTo>
                  <a:cubicBezTo>
                    <a:pt x="11208" y="1342"/>
                    <a:pt x="11976" y="942"/>
                    <a:pt x="9240" y="2309"/>
                  </a:cubicBezTo>
                  <a:cubicBezTo>
                    <a:pt x="7906" y="3010"/>
                    <a:pt x="1168" y="6379"/>
                    <a:pt x="0" y="7246"/>
                  </a:cubicBezTo>
                  <a:cubicBezTo>
                    <a:pt x="0" y="7246"/>
                    <a:pt x="0" y="7289"/>
                    <a:pt x="17" y="7289"/>
                  </a:cubicBezTo>
                  <a:cubicBezTo>
                    <a:pt x="22" y="7289"/>
                    <a:pt x="27" y="7286"/>
                    <a:pt x="34" y="7279"/>
                  </a:cubicBezTo>
                  <a:cubicBezTo>
                    <a:pt x="1401" y="6846"/>
                    <a:pt x="8039" y="3310"/>
                    <a:pt x="9374" y="2576"/>
                  </a:cubicBezTo>
                  <a:cubicBezTo>
                    <a:pt x="12076" y="1142"/>
                    <a:pt x="11275" y="1542"/>
                    <a:pt x="13977" y="74"/>
                  </a:cubicBezTo>
                  <a:cubicBezTo>
                    <a:pt x="14034" y="74"/>
                    <a:pt x="14018" y="1"/>
                    <a:pt x="1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16;p46"/>
            <p:cNvSpPr/>
            <p:nvPr/>
          </p:nvSpPr>
          <p:spPr>
            <a:xfrm>
              <a:off x="3137400" y="2352625"/>
              <a:ext cx="1347975" cy="374800"/>
            </a:xfrm>
            <a:custGeom>
              <a:avLst/>
              <a:gdLst/>
              <a:ahLst/>
              <a:cxnLst/>
              <a:rect l="l" t="t" r="r" b="b"/>
              <a:pathLst>
                <a:path w="53919" h="14992" extrusionOk="0">
                  <a:moveTo>
                    <a:pt x="38350" y="1"/>
                  </a:moveTo>
                  <a:cubicBezTo>
                    <a:pt x="38140" y="1"/>
                    <a:pt x="37928" y="61"/>
                    <a:pt x="37728" y="181"/>
                  </a:cubicBezTo>
                  <a:cubicBezTo>
                    <a:pt x="37261" y="381"/>
                    <a:pt x="36794" y="648"/>
                    <a:pt x="36294" y="881"/>
                  </a:cubicBezTo>
                  <a:lnTo>
                    <a:pt x="33492" y="2249"/>
                  </a:lnTo>
                  <a:cubicBezTo>
                    <a:pt x="29822" y="4050"/>
                    <a:pt x="26220" y="5851"/>
                    <a:pt x="22517" y="7586"/>
                  </a:cubicBezTo>
                  <a:cubicBezTo>
                    <a:pt x="18981" y="9254"/>
                    <a:pt x="16479" y="10788"/>
                    <a:pt x="12777" y="12056"/>
                  </a:cubicBezTo>
                  <a:cubicBezTo>
                    <a:pt x="9107" y="13357"/>
                    <a:pt x="5305" y="14257"/>
                    <a:pt x="1469" y="14758"/>
                  </a:cubicBezTo>
                  <a:cubicBezTo>
                    <a:pt x="968" y="14824"/>
                    <a:pt x="501" y="14891"/>
                    <a:pt x="34" y="14925"/>
                  </a:cubicBezTo>
                  <a:cubicBezTo>
                    <a:pt x="1" y="14925"/>
                    <a:pt x="1" y="14991"/>
                    <a:pt x="34" y="14991"/>
                  </a:cubicBezTo>
                  <a:cubicBezTo>
                    <a:pt x="3804" y="14758"/>
                    <a:pt x="7573" y="14057"/>
                    <a:pt x="11176" y="12890"/>
                  </a:cubicBezTo>
                  <a:cubicBezTo>
                    <a:pt x="14845" y="11756"/>
                    <a:pt x="17313" y="10321"/>
                    <a:pt x="20782" y="8720"/>
                  </a:cubicBezTo>
                  <a:cubicBezTo>
                    <a:pt x="24385" y="7052"/>
                    <a:pt x="27921" y="5284"/>
                    <a:pt x="31490" y="3516"/>
                  </a:cubicBezTo>
                  <a:cubicBezTo>
                    <a:pt x="33358" y="2582"/>
                    <a:pt x="35226" y="1648"/>
                    <a:pt x="37094" y="748"/>
                  </a:cubicBezTo>
                  <a:cubicBezTo>
                    <a:pt x="37440" y="561"/>
                    <a:pt x="37893" y="247"/>
                    <a:pt x="38316" y="247"/>
                  </a:cubicBezTo>
                  <a:cubicBezTo>
                    <a:pt x="38423" y="247"/>
                    <a:pt x="38528" y="267"/>
                    <a:pt x="38629" y="314"/>
                  </a:cubicBezTo>
                  <a:cubicBezTo>
                    <a:pt x="38829" y="414"/>
                    <a:pt x="39029" y="548"/>
                    <a:pt x="39196" y="714"/>
                  </a:cubicBezTo>
                  <a:lnTo>
                    <a:pt x="39829" y="1248"/>
                  </a:lnTo>
                  <a:cubicBezTo>
                    <a:pt x="40630" y="1915"/>
                    <a:pt x="53406" y="12923"/>
                    <a:pt x="53839" y="13223"/>
                  </a:cubicBezTo>
                  <a:cubicBezTo>
                    <a:pt x="53850" y="13244"/>
                    <a:pt x="53863" y="13252"/>
                    <a:pt x="53875" y="13252"/>
                  </a:cubicBezTo>
                  <a:cubicBezTo>
                    <a:pt x="53901" y="13252"/>
                    <a:pt x="53919" y="13213"/>
                    <a:pt x="53873" y="13190"/>
                  </a:cubicBezTo>
                  <a:cubicBezTo>
                    <a:pt x="50704" y="10388"/>
                    <a:pt x="40263" y="1248"/>
                    <a:pt x="39829" y="915"/>
                  </a:cubicBezTo>
                  <a:cubicBezTo>
                    <a:pt x="39496" y="614"/>
                    <a:pt x="39129" y="314"/>
                    <a:pt x="38762" y="81"/>
                  </a:cubicBezTo>
                  <a:cubicBezTo>
                    <a:pt x="38629" y="27"/>
                    <a:pt x="38490" y="1"/>
                    <a:pt x="38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17;p46"/>
            <p:cNvSpPr/>
            <p:nvPr/>
          </p:nvSpPr>
          <p:spPr>
            <a:xfrm>
              <a:off x="2834700" y="2364625"/>
              <a:ext cx="1630350" cy="580075"/>
            </a:xfrm>
            <a:custGeom>
              <a:avLst/>
              <a:gdLst/>
              <a:ahLst/>
              <a:cxnLst/>
              <a:rect l="l" t="t" r="r" b="b"/>
              <a:pathLst>
                <a:path w="65214" h="23203" extrusionOk="0">
                  <a:moveTo>
                    <a:pt x="19648" y="1"/>
                  </a:moveTo>
                  <a:lnTo>
                    <a:pt x="1968" y="4137"/>
                  </a:lnTo>
                  <a:cubicBezTo>
                    <a:pt x="1968" y="4137"/>
                    <a:pt x="0" y="15412"/>
                    <a:pt x="5638" y="19815"/>
                  </a:cubicBezTo>
                  <a:cubicBezTo>
                    <a:pt x="8755" y="22269"/>
                    <a:pt x="22760" y="23202"/>
                    <a:pt x="35716" y="23202"/>
                  </a:cubicBezTo>
                  <a:cubicBezTo>
                    <a:pt x="46187" y="23202"/>
                    <a:pt x="55973" y="22593"/>
                    <a:pt x="58776" y="21683"/>
                  </a:cubicBezTo>
                  <a:cubicBezTo>
                    <a:pt x="65013" y="19648"/>
                    <a:pt x="65214" y="9574"/>
                    <a:pt x="58375" y="7239"/>
                  </a:cubicBezTo>
                  <a:cubicBezTo>
                    <a:pt x="51871" y="5004"/>
                    <a:pt x="24184" y="3904"/>
                    <a:pt x="23517" y="3637"/>
                  </a:cubicBezTo>
                  <a:cubicBezTo>
                    <a:pt x="23350" y="3570"/>
                    <a:pt x="25952" y="2002"/>
                    <a:pt x="25952" y="1902"/>
                  </a:cubicBezTo>
                  <a:lnTo>
                    <a:pt x="196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18;p46"/>
            <p:cNvSpPr/>
            <p:nvPr/>
          </p:nvSpPr>
          <p:spPr>
            <a:xfrm>
              <a:off x="2968375" y="2460400"/>
              <a:ext cx="134025" cy="155375"/>
            </a:xfrm>
            <a:custGeom>
              <a:avLst/>
              <a:gdLst/>
              <a:ahLst/>
              <a:cxnLst/>
              <a:rect l="l" t="t" r="r" b="b"/>
              <a:pathLst>
                <a:path w="5361" h="6215" extrusionOk="0">
                  <a:moveTo>
                    <a:pt x="5122" y="1"/>
                  </a:moveTo>
                  <a:cubicBezTo>
                    <a:pt x="5094" y="1"/>
                    <a:pt x="5061" y="20"/>
                    <a:pt x="5061" y="39"/>
                  </a:cubicBezTo>
                  <a:cubicBezTo>
                    <a:pt x="5061" y="1340"/>
                    <a:pt x="4594" y="2608"/>
                    <a:pt x="3760" y="3609"/>
                  </a:cubicBezTo>
                  <a:cubicBezTo>
                    <a:pt x="2826" y="4709"/>
                    <a:pt x="1391" y="5343"/>
                    <a:pt x="124" y="5977"/>
                  </a:cubicBezTo>
                  <a:cubicBezTo>
                    <a:pt x="1" y="6039"/>
                    <a:pt x="77" y="6214"/>
                    <a:pt x="194" y="6214"/>
                  </a:cubicBezTo>
                  <a:cubicBezTo>
                    <a:pt x="204" y="6214"/>
                    <a:pt x="214" y="6213"/>
                    <a:pt x="224" y="6210"/>
                  </a:cubicBezTo>
                  <a:cubicBezTo>
                    <a:pt x="991" y="5944"/>
                    <a:pt x="1758" y="5643"/>
                    <a:pt x="2492" y="5210"/>
                  </a:cubicBezTo>
                  <a:cubicBezTo>
                    <a:pt x="3126" y="4876"/>
                    <a:pt x="3726" y="4376"/>
                    <a:pt x="4193" y="3809"/>
                  </a:cubicBezTo>
                  <a:cubicBezTo>
                    <a:pt x="5027" y="2741"/>
                    <a:pt x="5361" y="1374"/>
                    <a:pt x="5161" y="39"/>
                  </a:cubicBezTo>
                  <a:cubicBezTo>
                    <a:pt x="5161" y="11"/>
                    <a:pt x="5143" y="1"/>
                    <a:pt x="5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19;p46"/>
            <p:cNvSpPr/>
            <p:nvPr/>
          </p:nvSpPr>
          <p:spPr>
            <a:xfrm>
              <a:off x="3289175" y="2336575"/>
              <a:ext cx="130975" cy="126875"/>
            </a:xfrm>
            <a:custGeom>
              <a:avLst/>
              <a:gdLst/>
              <a:ahLst/>
              <a:cxnLst/>
              <a:rect l="l" t="t" r="r" b="b"/>
              <a:pathLst>
                <a:path w="5239" h="5075" extrusionOk="0">
                  <a:moveTo>
                    <a:pt x="1782" y="0"/>
                  </a:moveTo>
                  <a:cubicBezTo>
                    <a:pt x="1718" y="0"/>
                    <a:pt x="1651" y="71"/>
                    <a:pt x="1702" y="122"/>
                  </a:cubicBezTo>
                  <a:cubicBezTo>
                    <a:pt x="2203" y="789"/>
                    <a:pt x="2703" y="1423"/>
                    <a:pt x="3237" y="2057"/>
                  </a:cubicBezTo>
                  <a:cubicBezTo>
                    <a:pt x="3503" y="2390"/>
                    <a:pt x="3770" y="2691"/>
                    <a:pt x="4037" y="3024"/>
                  </a:cubicBezTo>
                  <a:cubicBezTo>
                    <a:pt x="4304" y="3324"/>
                    <a:pt x="4571" y="3625"/>
                    <a:pt x="4771" y="3958"/>
                  </a:cubicBezTo>
                  <a:cubicBezTo>
                    <a:pt x="4971" y="4292"/>
                    <a:pt x="4738" y="4692"/>
                    <a:pt x="4371" y="4692"/>
                  </a:cubicBezTo>
                  <a:cubicBezTo>
                    <a:pt x="4037" y="4692"/>
                    <a:pt x="3704" y="4559"/>
                    <a:pt x="3470" y="4359"/>
                  </a:cubicBezTo>
                  <a:cubicBezTo>
                    <a:pt x="2903" y="3858"/>
                    <a:pt x="2403" y="3291"/>
                    <a:pt x="1936" y="2724"/>
                  </a:cubicBezTo>
                  <a:cubicBezTo>
                    <a:pt x="1635" y="2390"/>
                    <a:pt x="1335" y="2057"/>
                    <a:pt x="1035" y="1723"/>
                  </a:cubicBezTo>
                  <a:cubicBezTo>
                    <a:pt x="735" y="1390"/>
                    <a:pt x="368" y="1023"/>
                    <a:pt x="68" y="689"/>
                  </a:cubicBezTo>
                  <a:cubicBezTo>
                    <a:pt x="68" y="679"/>
                    <a:pt x="62" y="675"/>
                    <a:pt x="54" y="675"/>
                  </a:cubicBezTo>
                  <a:cubicBezTo>
                    <a:pt x="34" y="675"/>
                    <a:pt x="1" y="699"/>
                    <a:pt x="1" y="723"/>
                  </a:cubicBezTo>
                  <a:cubicBezTo>
                    <a:pt x="301" y="1090"/>
                    <a:pt x="535" y="1490"/>
                    <a:pt x="835" y="1890"/>
                  </a:cubicBezTo>
                  <a:cubicBezTo>
                    <a:pt x="1135" y="2257"/>
                    <a:pt x="1402" y="2657"/>
                    <a:pt x="1702" y="3024"/>
                  </a:cubicBezTo>
                  <a:cubicBezTo>
                    <a:pt x="2002" y="3391"/>
                    <a:pt x="2269" y="3725"/>
                    <a:pt x="2536" y="4058"/>
                  </a:cubicBezTo>
                  <a:cubicBezTo>
                    <a:pt x="2770" y="4359"/>
                    <a:pt x="3070" y="4625"/>
                    <a:pt x="3403" y="4859"/>
                  </a:cubicBezTo>
                  <a:cubicBezTo>
                    <a:pt x="3633" y="4988"/>
                    <a:pt x="3938" y="5074"/>
                    <a:pt x="4231" y="5074"/>
                  </a:cubicBezTo>
                  <a:cubicBezTo>
                    <a:pt x="4618" y="5074"/>
                    <a:pt x="4986" y="4924"/>
                    <a:pt x="5138" y="4525"/>
                  </a:cubicBezTo>
                  <a:cubicBezTo>
                    <a:pt x="5238" y="4192"/>
                    <a:pt x="5138" y="3825"/>
                    <a:pt x="4871" y="3591"/>
                  </a:cubicBezTo>
                  <a:cubicBezTo>
                    <a:pt x="4604" y="3224"/>
                    <a:pt x="4271" y="2891"/>
                    <a:pt x="3970" y="2524"/>
                  </a:cubicBezTo>
                  <a:cubicBezTo>
                    <a:pt x="3270" y="1690"/>
                    <a:pt x="2569" y="856"/>
                    <a:pt x="1836" y="22"/>
                  </a:cubicBezTo>
                  <a:cubicBezTo>
                    <a:pt x="1820" y="7"/>
                    <a:pt x="1801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20;p46"/>
            <p:cNvSpPr/>
            <p:nvPr/>
          </p:nvSpPr>
          <p:spPr>
            <a:xfrm>
              <a:off x="2917250" y="2481600"/>
              <a:ext cx="1365900" cy="435725"/>
            </a:xfrm>
            <a:custGeom>
              <a:avLst/>
              <a:gdLst/>
              <a:ahLst/>
              <a:cxnLst/>
              <a:rect l="l" t="t" r="r" b="b"/>
              <a:pathLst>
                <a:path w="54636" h="17429" extrusionOk="0">
                  <a:moveTo>
                    <a:pt x="54606" y="17071"/>
                  </a:moveTo>
                  <a:cubicBezTo>
                    <a:pt x="54617" y="17082"/>
                    <a:pt x="54625" y="17086"/>
                    <a:pt x="54629" y="17086"/>
                  </a:cubicBezTo>
                  <a:cubicBezTo>
                    <a:pt x="54636" y="17086"/>
                    <a:pt x="54629" y="17071"/>
                    <a:pt x="54606" y="17071"/>
                  </a:cubicBezTo>
                  <a:close/>
                  <a:moveTo>
                    <a:pt x="34" y="0"/>
                  </a:moveTo>
                  <a:cubicBezTo>
                    <a:pt x="17" y="0"/>
                    <a:pt x="1" y="9"/>
                    <a:pt x="1" y="25"/>
                  </a:cubicBezTo>
                  <a:cubicBezTo>
                    <a:pt x="268" y="3895"/>
                    <a:pt x="868" y="7964"/>
                    <a:pt x="3303" y="11100"/>
                  </a:cubicBezTo>
                  <a:cubicBezTo>
                    <a:pt x="4337" y="12434"/>
                    <a:pt x="5705" y="13502"/>
                    <a:pt x="7306" y="14169"/>
                  </a:cubicBezTo>
                  <a:cubicBezTo>
                    <a:pt x="9241" y="14936"/>
                    <a:pt x="11375" y="15136"/>
                    <a:pt x="13410" y="15403"/>
                  </a:cubicBezTo>
                  <a:cubicBezTo>
                    <a:pt x="17713" y="16003"/>
                    <a:pt x="22383" y="16437"/>
                    <a:pt x="26753" y="16771"/>
                  </a:cubicBezTo>
                  <a:cubicBezTo>
                    <a:pt x="31090" y="17104"/>
                    <a:pt x="35493" y="17338"/>
                    <a:pt x="39862" y="17404"/>
                  </a:cubicBezTo>
                  <a:cubicBezTo>
                    <a:pt x="40923" y="17421"/>
                    <a:pt x="41985" y="17429"/>
                    <a:pt x="43048" y="17429"/>
                  </a:cubicBezTo>
                  <a:cubicBezTo>
                    <a:pt x="46367" y="17429"/>
                    <a:pt x="49696" y="17348"/>
                    <a:pt x="53005" y="17171"/>
                  </a:cubicBezTo>
                  <a:cubicBezTo>
                    <a:pt x="53539" y="17171"/>
                    <a:pt x="54073" y="17138"/>
                    <a:pt x="54606" y="17071"/>
                  </a:cubicBezTo>
                  <a:lnTo>
                    <a:pt x="54606" y="17071"/>
                  </a:lnTo>
                  <a:cubicBezTo>
                    <a:pt x="52471" y="17104"/>
                    <a:pt x="50303" y="17238"/>
                    <a:pt x="48168" y="17271"/>
                  </a:cubicBezTo>
                  <a:cubicBezTo>
                    <a:pt x="46635" y="17295"/>
                    <a:pt x="45119" y="17318"/>
                    <a:pt x="43607" y="17318"/>
                  </a:cubicBezTo>
                  <a:cubicBezTo>
                    <a:pt x="42981" y="17318"/>
                    <a:pt x="42356" y="17314"/>
                    <a:pt x="41730" y="17304"/>
                  </a:cubicBezTo>
                  <a:cubicBezTo>
                    <a:pt x="37461" y="17271"/>
                    <a:pt x="33158" y="17104"/>
                    <a:pt x="28855" y="16804"/>
                  </a:cubicBezTo>
                  <a:cubicBezTo>
                    <a:pt x="24552" y="16504"/>
                    <a:pt x="19882" y="16070"/>
                    <a:pt x="15578" y="15470"/>
                  </a:cubicBezTo>
                  <a:cubicBezTo>
                    <a:pt x="13510" y="15203"/>
                    <a:pt x="11442" y="14969"/>
                    <a:pt x="9407" y="14502"/>
                  </a:cubicBezTo>
                  <a:cubicBezTo>
                    <a:pt x="7573" y="14169"/>
                    <a:pt x="5872" y="13301"/>
                    <a:pt x="4537" y="12000"/>
                  </a:cubicBezTo>
                  <a:cubicBezTo>
                    <a:pt x="1735" y="9299"/>
                    <a:pt x="668" y="5329"/>
                    <a:pt x="201" y="1526"/>
                  </a:cubicBezTo>
                  <a:cubicBezTo>
                    <a:pt x="167" y="1026"/>
                    <a:pt x="101" y="526"/>
                    <a:pt x="67" y="25"/>
                  </a:cubicBezTo>
                  <a:cubicBezTo>
                    <a:pt x="67" y="9"/>
                    <a:pt x="51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21;p46"/>
            <p:cNvSpPr/>
            <p:nvPr/>
          </p:nvSpPr>
          <p:spPr>
            <a:xfrm>
              <a:off x="3415100" y="2455200"/>
              <a:ext cx="530400" cy="43825"/>
            </a:xfrm>
            <a:custGeom>
              <a:avLst/>
              <a:gdLst/>
              <a:ahLst/>
              <a:cxnLst/>
              <a:rect l="l" t="t" r="r" b="b"/>
              <a:pathLst>
                <a:path w="21216" h="1753" extrusionOk="0">
                  <a:moveTo>
                    <a:pt x="1289" y="1"/>
                  </a:moveTo>
                  <a:cubicBezTo>
                    <a:pt x="872" y="1"/>
                    <a:pt x="454" y="5"/>
                    <a:pt x="34" y="14"/>
                  </a:cubicBezTo>
                  <a:cubicBezTo>
                    <a:pt x="1" y="14"/>
                    <a:pt x="1" y="81"/>
                    <a:pt x="34" y="81"/>
                  </a:cubicBezTo>
                  <a:cubicBezTo>
                    <a:pt x="2770" y="347"/>
                    <a:pt x="5505" y="514"/>
                    <a:pt x="8240" y="681"/>
                  </a:cubicBezTo>
                  <a:cubicBezTo>
                    <a:pt x="11009" y="881"/>
                    <a:pt x="13711" y="1115"/>
                    <a:pt x="16446" y="1381"/>
                  </a:cubicBezTo>
                  <a:cubicBezTo>
                    <a:pt x="17980" y="1515"/>
                    <a:pt x="19548" y="1648"/>
                    <a:pt x="21083" y="1748"/>
                  </a:cubicBezTo>
                  <a:cubicBezTo>
                    <a:pt x="21093" y="1751"/>
                    <a:pt x="21102" y="1752"/>
                    <a:pt x="21111" y="1752"/>
                  </a:cubicBezTo>
                  <a:cubicBezTo>
                    <a:pt x="21215" y="1752"/>
                    <a:pt x="21208" y="1579"/>
                    <a:pt x="21116" y="1548"/>
                  </a:cubicBezTo>
                  <a:cubicBezTo>
                    <a:pt x="19748" y="1348"/>
                    <a:pt x="18414" y="1148"/>
                    <a:pt x="17046" y="1015"/>
                  </a:cubicBezTo>
                  <a:cubicBezTo>
                    <a:pt x="15679" y="914"/>
                    <a:pt x="14278" y="748"/>
                    <a:pt x="12910" y="648"/>
                  </a:cubicBezTo>
                  <a:cubicBezTo>
                    <a:pt x="10175" y="414"/>
                    <a:pt x="7440" y="214"/>
                    <a:pt x="4704" y="81"/>
                  </a:cubicBezTo>
                  <a:cubicBezTo>
                    <a:pt x="3557" y="32"/>
                    <a:pt x="2427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22;p46"/>
            <p:cNvSpPr/>
            <p:nvPr/>
          </p:nvSpPr>
          <p:spPr>
            <a:xfrm>
              <a:off x="3339475" y="2408700"/>
              <a:ext cx="155450" cy="93900"/>
            </a:xfrm>
            <a:custGeom>
              <a:avLst/>
              <a:gdLst/>
              <a:ahLst/>
              <a:cxnLst/>
              <a:rect l="l" t="t" r="r" b="b"/>
              <a:pathLst>
                <a:path w="6218" h="3756" extrusionOk="0">
                  <a:moveTo>
                    <a:pt x="6125" y="1"/>
                  </a:moveTo>
                  <a:cubicBezTo>
                    <a:pt x="6116" y="1"/>
                    <a:pt x="6106" y="2"/>
                    <a:pt x="6095" y="6"/>
                  </a:cubicBezTo>
                  <a:cubicBezTo>
                    <a:pt x="4994" y="473"/>
                    <a:pt x="3960" y="1040"/>
                    <a:pt x="2959" y="1674"/>
                  </a:cubicBezTo>
                  <a:cubicBezTo>
                    <a:pt x="1925" y="2274"/>
                    <a:pt x="958" y="2975"/>
                    <a:pt x="24" y="3708"/>
                  </a:cubicBezTo>
                  <a:cubicBezTo>
                    <a:pt x="0" y="3732"/>
                    <a:pt x="10" y="3756"/>
                    <a:pt x="29" y="3756"/>
                  </a:cubicBezTo>
                  <a:cubicBezTo>
                    <a:pt x="38" y="3756"/>
                    <a:pt x="47" y="3752"/>
                    <a:pt x="57" y="3742"/>
                  </a:cubicBezTo>
                  <a:cubicBezTo>
                    <a:pt x="1125" y="3275"/>
                    <a:pt x="2159" y="2641"/>
                    <a:pt x="3159" y="2041"/>
                  </a:cubicBezTo>
                  <a:cubicBezTo>
                    <a:pt x="4193" y="1474"/>
                    <a:pt x="5194" y="840"/>
                    <a:pt x="6128" y="139"/>
                  </a:cubicBezTo>
                  <a:cubicBezTo>
                    <a:pt x="6217" y="110"/>
                    <a:pt x="6201" y="1"/>
                    <a:pt x="6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23;p46"/>
            <p:cNvSpPr/>
            <p:nvPr/>
          </p:nvSpPr>
          <p:spPr>
            <a:xfrm>
              <a:off x="3684475" y="1511450"/>
              <a:ext cx="282725" cy="320325"/>
            </a:xfrm>
            <a:custGeom>
              <a:avLst/>
              <a:gdLst/>
              <a:ahLst/>
              <a:cxnLst/>
              <a:rect l="l" t="t" r="r" b="b"/>
              <a:pathLst>
                <a:path w="11309" h="12813" extrusionOk="0">
                  <a:moveTo>
                    <a:pt x="4901" y="0"/>
                  </a:moveTo>
                  <a:cubicBezTo>
                    <a:pt x="4562" y="0"/>
                    <a:pt x="4259" y="225"/>
                    <a:pt x="4103" y="537"/>
                  </a:cubicBezTo>
                  <a:lnTo>
                    <a:pt x="167" y="11612"/>
                  </a:lnTo>
                  <a:cubicBezTo>
                    <a:pt x="0" y="11879"/>
                    <a:pt x="167" y="12212"/>
                    <a:pt x="501" y="12246"/>
                  </a:cubicBezTo>
                  <a:lnTo>
                    <a:pt x="6371" y="12813"/>
                  </a:lnTo>
                  <a:cubicBezTo>
                    <a:pt x="6738" y="12813"/>
                    <a:pt x="7072" y="12612"/>
                    <a:pt x="7239" y="12279"/>
                  </a:cubicBezTo>
                  <a:lnTo>
                    <a:pt x="11175" y="1204"/>
                  </a:lnTo>
                  <a:cubicBezTo>
                    <a:pt x="11308" y="871"/>
                    <a:pt x="11175" y="571"/>
                    <a:pt x="10841" y="537"/>
                  </a:cubicBezTo>
                  <a:lnTo>
                    <a:pt x="4970" y="3"/>
                  </a:lnTo>
                  <a:cubicBezTo>
                    <a:pt x="4947" y="1"/>
                    <a:pt x="4924" y="0"/>
                    <a:pt x="4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24;p46"/>
            <p:cNvSpPr/>
            <p:nvPr/>
          </p:nvSpPr>
          <p:spPr>
            <a:xfrm>
              <a:off x="3701975" y="1512350"/>
              <a:ext cx="282725" cy="321100"/>
            </a:xfrm>
            <a:custGeom>
              <a:avLst/>
              <a:gdLst/>
              <a:ahLst/>
              <a:cxnLst/>
              <a:rect l="l" t="t" r="r" b="b"/>
              <a:pathLst>
                <a:path w="11309" h="12844" extrusionOk="0">
                  <a:moveTo>
                    <a:pt x="4971" y="1"/>
                  </a:moveTo>
                  <a:cubicBezTo>
                    <a:pt x="4604" y="1"/>
                    <a:pt x="4270" y="201"/>
                    <a:pt x="4104" y="535"/>
                  </a:cubicBezTo>
                  <a:lnTo>
                    <a:pt x="168" y="11642"/>
                  </a:lnTo>
                  <a:cubicBezTo>
                    <a:pt x="1" y="11909"/>
                    <a:pt x="168" y="12243"/>
                    <a:pt x="501" y="12276"/>
                  </a:cubicBezTo>
                  <a:lnTo>
                    <a:pt x="6339" y="12843"/>
                  </a:lnTo>
                  <a:cubicBezTo>
                    <a:pt x="6706" y="12843"/>
                    <a:pt x="7072" y="12643"/>
                    <a:pt x="7206" y="12310"/>
                  </a:cubicBezTo>
                  <a:lnTo>
                    <a:pt x="11175" y="1202"/>
                  </a:lnTo>
                  <a:cubicBezTo>
                    <a:pt x="11309" y="868"/>
                    <a:pt x="11175" y="601"/>
                    <a:pt x="10842" y="56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25;p46"/>
            <p:cNvSpPr/>
            <p:nvPr/>
          </p:nvSpPr>
          <p:spPr>
            <a:xfrm>
              <a:off x="3812850" y="1528025"/>
              <a:ext cx="31750" cy="25300"/>
            </a:xfrm>
            <a:custGeom>
              <a:avLst/>
              <a:gdLst/>
              <a:ahLst/>
              <a:cxnLst/>
              <a:rect l="l" t="t" r="r" b="b"/>
              <a:pathLst>
                <a:path w="1270" h="1012" extrusionOk="0">
                  <a:moveTo>
                    <a:pt x="712" y="1"/>
                  </a:moveTo>
                  <a:cubicBezTo>
                    <a:pt x="92" y="1"/>
                    <a:pt x="0" y="976"/>
                    <a:pt x="669" y="1008"/>
                  </a:cubicBezTo>
                  <a:cubicBezTo>
                    <a:pt x="689" y="1011"/>
                    <a:pt x="709" y="1012"/>
                    <a:pt x="728" y="1012"/>
                  </a:cubicBezTo>
                  <a:cubicBezTo>
                    <a:pt x="974" y="1012"/>
                    <a:pt x="1206" y="824"/>
                    <a:pt x="1236" y="608"/>
                  </a:cubicBezTo>
                  <a:cubicBezTo>
                    <a:pt x="1270" y="308"/>
                    <a:pt x="1070" y="41"/>
                    <a:pt x="803" y="8"/>
                  </a:cubicBezTo>
                  <a:cubicBezTo>
                    <a:pt x="771" y="3"/>
                    <a:pt x="741" y="1"/>
                    <a:pt x="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26;p46"/>
            <p:cNvSpPr/>
            <p:nvPr/>
          </p:nvSpPr>
          <p:spPr>
            <a:xfrm>
              <a:off x="3213925" y="1824850"/>
              <a:ext cx="778800" cy="544475"/>
            </a:xfrm>
            <a:custGeom>
              <a:avLst/>
              <a:gdLst/>
              <a:ahLst/>
              <a:cxnLst/>
              <a:rect l="l" t="t" r="r" b="b"/>
              <a:pathLst>
                <a:path w="31152" h="21779" extrusionOk="0">
                  <a:moveTo>
                    <a:pt x="1744" y="1"/>
                  </a:moveTo>
                  <a:cubicBezTo>
                    <a:pt x="0" y="1"/>
                    <a:pt x="901" y="3570"/>
                    <a:pt x="1910" y="5614"/>
                  </a:cubicBezTo>
                  <a:cubicBezTo>
                    <a:pt x="5379" y="12652"/>
                    <a:pt x="13018" y="21759"/>
                    <a:pt x="16087" y="21759"/>
                  </a:cubicBezTo>
                  <a:cubicBezTo>
                    <a:pt x="16464" y="21759"/>
                    <a:pt x="16919" y="21779"/>
                    <a:pt x="17418" y="21779"/>
                  </a:cubicBezTo>
                  <a:cubicBezTo>
                    <a:pt x="18861" y="21779"/>
                    <a:pt x="20679" y="21613"/>
                    <a:pt x="22091" y="20324"/>
                  </a:cubicBezTo>
                  <a:cubicBezTo>
                    <a:pt x="26261" y="16588"/>
                    <a:pt x="29964" y="9717"/>
                    <a:pt x="30864" y="5914"/>
                  </a:cubicBezTo>
                  <a:cubicBezTo>
                    <a:pt x="31151" y="4708"/>
                    <a:pt x="25505" y="1870"/>
                    <a:pt x="23290" y="1870"/>
                  </a:cubicBezTo>
                  <a:cubicBezTo>
                    <a:pt x="22932" y="1870"/>
                    <a:pt x="22664" y="1944"/>
                    <a:pt x="22525" y="2111"/>
                  </a:cubicBezTo>
                  <a:cubicBezTo>
                    <a:pt x="20123" y="4913"/>
                    <a:pt x="17421" y="10351"/>
                    <a:pt x="16988" y="10351"/>
                  </a:cubicBezTo>
                  <a:cubicBezTo>
                    <a:pt x="15386" y="10217"/>
                    <a:pt x="9115" y="5147"/>
                    <a:pt x="4712" y="1578"/>
                  </a:cubicBezTo>
                  <a:cubicBezTo>
                    <a:pt x="3314" y="450"/>
                    <a:pt x="2362" y="1"/>
                    <a:pt x="1744" y="1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27;p46"/>
            <p:cNvSpPr/>
            <p:nvPr/>
          </p:nvSpPr>
          <p:spPr>
            <a:xfrm>
              <a:off x="3895450" y="1589700"/>
              <a:ext cx="118700" cy="215400"/>
            </a:xfrm>
            <a:custGeom>
              <a:avLst/>
              <a:gdLst/>
              <a:ahLst/>
              <a:cxnLst/>
              <a:rect l="l" t="t" r="r" b="b"/>
              <a:pathLst>
                <a:path w="4748" h="8616" extrusionOk="0">
                  <a:moveTo>
                    <a:pt x="3749" y="0"/>
                  </a:moveTo>
                  <a:cubicBezTo>
                    <a:pt x="3446" y="0"/>
                    <a:pt x="3067" y="175"/>
                    <a:pt x="2636" y="576"/>
                  </a:cubicBezTo>
                  <a:cubicBezTo>
                    <a:pt x="267" y="2778"/>
                    <a:pt x="1" y="6714"/>
                    <a:pt x="334" y="8148"/>
                  </a:cubicBezTo>
                  <a:lnTo>
                    <a:pt x="4337" y="8615"/>
                  </a:lnTo>
                  <a:cubicBezTo>
                    <a:pt x="3870" y="5613"/>
                    <a:pt x="3303" y="4913"/>
                    <a:pt x="4304" y="2211"/>
                  </a:cubicBezTo>
                  <a:cubicBezTo>
                    <a:pt x="4747" y="950"/>
                    <a:pt x="4456" y="0"/>
                    <a:pt x="374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28;p46"/>
            <p:cNvSpPr/>
            <p:nvPr/>
          </p:nvSpPr>
          <p:spPr>
            <a:xfrm>
              <a:off x="3730325" y="1574900"/>
              <a:ext cx="281075" cy="444500"/>
            </a:xfrm>
            <a:custGeom>
              <a:avLst/>
              <a:gdLst/>
              <a:ahLst/>
              <a:cxnLst/>
              <a:rect l="l" t="t" r="r" b="b"/>
              <a:pathLst>
                <a:path w="11243" h="17780" extrusionOk="0">
                  <a:moveTo>
                    <a:pt x="2524" y="0"/>
                  </a:moveTo>
                  <a:cubicBezTo>
                    <a:pt x="1630" y="0"/>
                    <a:pt x="1109" y="465"/>
                    <a:pt x="2236" y="1735"/>
                  </a:cubicBezTo>
                  <a:cubicBezTo>
                    <a:pt x="3537" y="3170"/>
                    <a:pt x="4804" y="3703"/>
                    <a:pt x="5438" y="4671"/>
                  </a:cubicBezTo>
                  <a:cubicBezTo>
                    <a:pt x="5438" y="4671"/>
                    <a:pt x="2236" y="4971"/>
                    <a:pt x="1535" y="6405"/>
                  </a:cubicBezTo>
                  <a:cubicBezTo>
                    <a:pt x="935" y="7639"/>
                    <a:pt x="435" y="8940"/>
                    <a:pt x="1" y="10275"/>
                  </a:cubicBezTo>
                  <a:cubicBezTo>
                    <a:pt x="234" y="10375"/>
                    <a:pt x="468" y="10508"/>
                    <a:pt x="701" y="10608"/>
                  </a:cubicBezTo>
                  <a:cubicBezTo>
                    <a:pt x="701" y="10608"/>
                    <a:pt x="101" y="11976"/>
                    <a:pt x="935" y="14077"/>
                  </a:cubicBezTo>
                  <a:lnTo>
                    <a:pt x="9508" y="17780"/>
                  </a:lnTo>
                  <a:cubicBezTo>
                    <a:pt x="9508" y="17780"/>
                    <a:pt x="11242" y="13877"/>
                    <a:pt x="11075" y="10642"/>
                  </a:cubicBezTo>
                  <a:cubicBezTo>
                    <a:pt x="10975" y="8407"/>
                    <a:pt x="10208" y="3570"/>
                    <a:pt x="4337" y="468"/>
                  </a:cubicBezTo>
                  <a:cubicBezTo>
                    <a:pt x="3796" y="184"/>
                    <a:pt x="3087" y="0"/>
                    <a:pt x="252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29;p46"/>
            <p:cNvSpPr/>
            <p:nvPr/>
          </p:nvSpPr>
          <p:spPr>
            <a:xfrm>
              <a:off x="3666950" y="1658925"/>
              <a:ext cx="329425" cy="211650"/>
            </a:xfrm>
            <a:custGeom>
              <a:avLst/>
              <a:gdLst/>
              <a:ahLst/>
              <a:cxnLst/>
              <a:rect l="l" t="t" r="r" b="b"/>
              <a:pathLst>
                <a:path w="13177" h="8466" extrusionOk="0">
                  <a:moveTo>
                    <a:pt x="3039" y="0"/>
                  </a:moveTo>
                  <a:cubicBezTo>
                    <a:pt x="2246" y="0"/>
                    <a:pt x="1636" y="199"/>
                    <a:pt x="1402" y="709"/>
                  </a:cubicBezTo>
                  <a:cubicBezTo>
                    <a:pt x="835" y="1877"/>
                    <a:pt x="2469" y="2577"/>
                    <a:pt x="2469" y="2577"/>
                  </a:cubicBezTo>
                  <a:cubicBezTo>
                    <a:pt x="2469" y="2577"/>
                    <a:pt x="2343" y="2564"/>
                    <a:pt x="2150" y="2564"/>
                  </a:cubicBezTo>
                  <a:cubicBezTo>
                    <a:pt x="1588" y="2564"/>
                    <a:pt x="458" y="2675"/>
                    <a:pt x="234" y="3545"/>
                  </a:cubicBezTo>
                  <a:cubicBezTo>
                    <a:pt x="1" y="4579"/>
                    <a:pt x="1302" y="5046"/>
                    <a:pt x="1302" y="5046"/>
                  </a:cubicBezTo>
                  <a:cubicBezTo>
                    <a:pt x="1302" y="5046"/>
                    <a:pt x="101" y="5146"/>
                    <a:pt x="34" y="6213"/>
                  </a:cubicBezTo>
                  <a:cubicBezTo>
                    <a:pt x="1" y="7481"/>
                    <a:pt x="2536" y="7114"/>
                    <a:pt x="3603" y="8448"/>
                  </a:cubicBezTo>
                  <a:cubicBezTo>
                    <a:pt x="3613" y="8460"/>
                    <a:pt x="3637" y="8466"/>
                    <a:pt x="3675" y="8466"/>
                  </a:cubicBezTo>
                  <a:cubicBezTo>
                    <a:pt x="4576" y="8466"/>
                    <a:pt x="13177" y="5179"/>
                    <a:pt x="13177" y="5179"/>
                  </a:cubicBezTo>
                  <a:cubicBezTo>
                    <a:pt x="12376" y="4345"/>
                    <a:pt x="10642" y="2577"/>
                    <a:pt x="8707" y="1610"/>
                  </a:cubicBezTo>
                  <a:cubicBezTo>
                    <a:pt x="7253" y="906"/>
                    <a:pt x="4731" y="0"/>
                    <a:pt x="303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30;p46"/>
            <p:cNvSpPr/>
            <p:nvPr/>
          </p:nvSpPr>
          <p:spPr>
            <a:xfrm>
              <a:off x="3727825" y="1722375"/>
              <a:ext cx="138475" cy="38525"/>
            </a:xfrm>
            <a:custGeom>
              <a:avLst/>
              <a:gdLst/>
              <a:ahLst/>
              <a:cxnLst/>
              <a:rect l="l" t="t" r="r" b="b"/>
              <a:pathLst>
                <a:path w="5539" h="1541" extrusionOk="0">
                  <a:moveTo>
                    <a:pt x="391" y="0"/>
                  </a:moveTo>
                  <a:cubicBezTo>
                    <a:pt x="283" y="0"/>
                    <a:pt x="175" y="2"/>
                    <a:pt x="68" y="6"/>
                  </a:cubicBezTo>
                  <a:cubicBezTo>
                    <a:pt x="34" y="6"/>
                    <a:pt x="1" y="73"/>
                    <a:pt x="34" y="73"/>
                  </a:cubicBezTo>
                  <a:cubicBezTo>
                    <a:pt x="1936" y="339"/>
                    <a:pt x="3770" y="840"/>
                    <a:pt x="5538" y="1540"/>
                  </a:cubicBezTo>
                  <a:cubicBezTo>
                    <a:pt x="3995" y="532"/>
                    <a:pt x="2213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31;p46"/>
            <p:cNvSpPr/>
            <p:nvPr/>
          </p:nvSpPr>
          <p:spPr>
            <a:xfrm>
              <a:off x="3697800" y="1783850"/>
              <a:ext cx="140125" cy="30425"/>
            </a:xfrm>
            <a:custGeom>
              <a:avLst/>
              <a:gdLst/>
              <a:ahLst/>
              <a:cxnLst/>
              <a:rect l="l" t="t" r="r" b="b"/>
              <a:pathLst>
                <a:path w="5605" h="1217" extrusionOk="0">
                  <a:moveTo>
                    <a:pt x="639" y="0"/>
                  </a:moveTo>
                  <a:cubicBezTo>
                    <a:pt x="448" y="0"/>
                    <a:pt x="258" y="5"/>
                    <a:pt x="68" y="15"/>
                  </a:cubicBezTo>
                  <a:cubicBezTo>
                    <a:pt x="1" y="15"/>
                    <a:pt x="1" y="82"/>
                    <a:pt x="34" y="82"/>
                  </a:cubicBezTo>
                  <a:cubicBezTo>
                    <a:pt x="1936" y="249"/>
                    <a:pt x="3804" y="616"/>
                    <a:pt x="5605" y="1216"/>
                  </a:cubicBezTo>
                  <a:cubicBezTo>
                    <a:pt x="4074" y="406"/>
                    <a:pt x="2354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32;p46"/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33;p46"/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34;p46"/>
            <p:cNvSpPr/>
            <p:nvPr/>
          </p:nvSpPr>
          <p:spPr>
            <a:xfrm>
              <a:off x="3307525" y="1985200"/>
              <a:ext cx="183500" cy="72575"/>
            </a:xfrm>
            <a:custGeom>
              <a:avLst/>
              <a:gdLst/>
              <a:ahLst/>
              <a:cxnLst/>
              <a:rect l="l" t="t" r="r" b="b"/>
              <a:pathLst>
                <a:path w="7340" h="2903" extrusionOk="0">
                  <a:moveTo>
                    <a:pt x="7339" y="0"/>
                  </a:moveTo>
                  <a:cubicBezTo>
                    <a:pt x="7006" y="100"/>
                    <a:pt x="4237" y="1135"/>
                    <a:pt x="3670" y="1368"/>
                  </a:cubicBezTo>
                  <a:cubicBezTo>
                    <a:pt x="3070" y="1602"/>
                    <a:pt x="635" y="2569"/>
                    <a:pt x="34" y="2869"/>
                  </a:cubicBezTo>
                  <a:cubicBezTo>
                    <a:pt x="1" y="2869"/>
                    <a:pt x="1" y="2902"/>
                    <a:pt x="34" y="2902"/>
                  </a:cubicBezTo>
                  <a:cubicBezTo>
                    <a:pt x="668" y="2736"/>
                    <a:pt x="3136" y="1768"/>
                    <a:pt x="3737" y="1535"/>
                  </a:cubicBezTo>
                  <a:cubicBezTo>
                    <a:pt x="4337" y="1301"/>
                    <a:pt x="7039" y="201"/>
                    <a:pt x="7339" y="67"/>
                  </a:cubicBezTo>
                  <a:cubicBezTo>
                    <a:pt x="7339" y="67"/>
                    <a:pt x="7339" y="0"/>
                    <a:pt x="7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35;p46"/>
            <p:cNvSpPr/>
            <p:nvPr/>
          </p:nvSpPr>
          <p:spPr>
            <a:xfrm>
              <a:off x="2869725" y="1771450"/>
              <a:ext cx="606275" cy="750000"/>
            </a:xfrm>
            <a:custGeom>
              <a:avLst/>
              <a:gdLst/>
              <a:ahLst/>
              <a:cxnLst/>
              <a:rect l="l" t="t" r="r" b="b"/>
              <a:pathLst>
                <a:path w="24251" h="30000" extrusionOk="0">
                  <a:moveTo>
                    <a:pt x="11946" y="1"/>
                  </a:moveTo>
                  <a:cubicBezTo>
                    <a:pt x="10977" y="1"/>
                    <a:pt x="9671" y="151"/>
                    <a:pt x="8840" y="545"/>
                  </a:cubicBezTo>
                  <a:cubicBezTo>
                    <a:pt x="7873" y="1045"/>
                    <a:pt x="6205" y="1779"/>
                    <a:pt x="3636" y="9017"/>
                  </a:cubicBezTo>
                  <a:cubicBezTo>
                    <a:pt x="1635" y="14655"/>
                    <a:pt x="0" y="29499"/>
                    <a:pt x="34" y="29999"/>
                  </a:cubicBezTo>
                  <a:lnTo>
                    <a:pt x="23984" y="25296"/>
                  </a:lnTo>
                  <a:cubicBezTo>
                    <a:pt x="24251" y="24962"/>
                    <a:pt x="19147" y="11086"/>
                    <a:pt x="17146" y="6082"/>
                  </a:cubicBezTo>
                  <a:cubicBezTo>
                    <a:pt x="16112" y="3580"/>
                    <a:pt x="13710" y="311"/>
                    <a:pt x="13076" y="111"/>
                  </a:cubicBezTo>
                  <a:cubicBezTo>
                    <a:pt x="12870" y="42"/>
                    <a:pt x="12454" y="1"/>
                    <a:pt x="1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36;p46"/>
            <p:cNvSpPr/>
            <p:nvPr/>
          </p:nvSpPr>
          <p:spPr>
            <a:xfrm>
              <a:off x="2871400" y="1779225"/>
              <a:ext cx="596275" cy="729700"/>
            </a:xfrm>
            <a:custGeom>
              <a:avLst/>
              <a:gdLst/>
              <a:ahLst/>
              <a:cxnLst/>
              <a:rect l="l" t="t" r="r" b="b"/>
              <a:pathLst>
                <a:path w="23851" h="29188" extrusionOk="0">
                  <a:moveTo>
                    <a:pt x="13310" y="0"/>
                  </a:moveTo>
                  <a:lnTo>
                    <a:pt x="7472" y="1134"/>
                  </a:lnTo>
                  <a:cubicBezTo>
                    <a:pt x="7305" y="1301"/>
                    <a:pt x="7138" y="1501"/>
                    <a:pt x="6972" y="1701"/>
                  </a:cubicBezTo>
                  <a:lnTo>
                    <a:pt x="13676" y="400"/>
                  </a:lnTo>
                  <a:cubicBezTo>
                    <a:pt x="13576" y="267"/>
                    <a:pt x="13443" y="134"/>
                    <a:pt x="13310" y="0"/>
                  </a:cubicBezTo>
                  <a:close/>
                  <a:moveTo>
                    <a:pt x="14344" y="1168"/>
                  </a:moveTo>
                  <a:lnTo>
                    <a:pt x="6238" y="2735"/>
                  </a:lnTo>
                  <a:cubicBezTo>
                    <a:pt x="6138" y="2902"/>
                    <a:pt x="6038" y="3069"/>
                    <a:pt x="5904" y="3269"/>
                  </a:cubicBezTo>
                  <a:lnTo>
                    <a:pt x="14644" y="1568"/>
                  </a:lnTo>
                  <a:cubicBezTo>
                    <a:pt x="14544" y="1434"/>
                    <a:pt x="14444" y="1334"/>
                    <a:pt x="14344" y="1168"/>
                  </a:cubicBezTo>
                  <a:close/>
                  <a:moveTo>
                    <a:pt x="15211" y="2368"/>
                  </a:moveTo>
                  <a:lnTo>
                    <a:pt x="5371" y="4270"/>
                  </a:lnTo>
                  <a:lnTo>
                    <a:pt x="5137" y="4804"/>
                  </a:lnTo>
                  <a:lnTo>
                    <a:pt x="15478" y="2802"/>
                  </a:lnTo>
                  <a:cubicBezTo>
                    <a:pt x="15378" y="2635"/>
                    <a:pt x="15311" y="2535"/>
                    <a:pt x="15211" y="2368"/>
                  </a:cubicBezTo>
                  <a:close/>
                  <a:moveTo>
                    <a:pt x="15978" y="3603"/>
                  </a:moveTo>
                  <a:lnTo>
                    <a:pt x="4703" y="5804"/>
                  </a:lnTo>
                  <a:cubicBezTo>
                    <a:pt x="4637" y="5971"/>
                    <a:pt x="4570" y="6138"/>
                    <a:pt x="4503" y="6305"/>
                  </a:cubicBezTo>
                  <a:lnTo>
                    <a:pt x="16212" y="4036"/>
                  </a:lnTo>
                  <a:cubicBezTo>
                    <a:pt x="16145" y="3903"/>
                    <a:pt x="16045" y="3736"/>
                    <a:pt x="15978" y="3603"/>
                  </a:cubicBezTo>
                  <a:close/>
                  <a:moveTo>
                    <a:pt x="16645" y="4870"/>
                  </a:moveTo>
                  <a:lnTo>
                    <a:pt x="4103" y="7305"/>
                  </a:lnTo>
                  <a:cubicBezTo>
                    <a:pt x="4036" y="7439"/>
                    <a:pt x="3970" y="7606"/>
                    <a:pt x="3903" y="7806"/>
                  </a:cubicBezTo>
                  <a:lnTo>
                    <a:pt x="16845" y="5271"/>
                  </a:lnTo>
                  <a:cubicBezTo>
                    <a:pt x="16779" y="5137"/>
                    <a:pt x="16712" y="5004"/>
                    <a:pt x="16645" y="4870"/>
                  </a:cubicBezTo>
                  <a:close/>
                  <a:moveTo>
                    <a:pt x="17212" y="6104"/>
                  </a:moveTo>
                  <a:lnTo>
                    <a:pt x="3536" y="8773"/>
                  </a:lnTo>
                  <a:cubicBezTo>
                    <a:pt x="3503" y="8907"/>
                    <a:pt x="3436" y="9073"/>
                    <a:pt x="3369" y="9240"/>
                  </a:cubicBezTo>
                  <a:lnTo>
                    <a:pt x="17412" y="6572"/>
                  </a:lnTo>
                  <a:cubicBezTo>
                    <a:pt x="17312" y="6405"/>
                    <a:pt x="17279" y="6271"/>
                    <a:pt x="17212" y="6138"/>
                  </a:cubicBezTo>
                  <a:lnTo>
                    <a:pt x="17212" y="6104"/>
                  </a:lnTo>
                  <a:close/>
                  <a:moveTo>
                    <a:pt x="17713" y="7405"/>
                  </a:moveTo>
                  <a:lnTo>
                    <a:pt x="3102" y="10207"/>
                  </a:lnTo>
                  <a:cubicBezTo>
                    <a:pt x="3069" y="10374"/>
                    <a:pt x="3002" y="10541"/>
                    <a:pt x="2969" y="10708"/>
                  </a:cubicBezTo>
                  <a:lnTo>
                    <a:pt x="17879" y="7839"/>
                  </a:lnTo>
                  <a:cubicBezTo>
                    <a:pt x="17813" y="7706"/>
                    <a:pt x="17779" y="7539"/>
                    <a:pt x="17713" y="7405"/>
                  </a:cubicBezTo>
                  <a:close/>
                  <a:moveTo>
                    <a:pt x="18213" y="8673"/>
                  </a:moveTo>
                  <a:lnTo>
                    <a:pt x="2735" y="11675"/>
                  </a:lnTo>
                  <a:cubicBezTo>
                    <a:pt x="2702" y="11842"/>
                    <a:pt x="2635" y="11975"/>
                    <a:pt x="2602" y="12142"/>
                  </a:cubicBezTo>
                  <a:lnTo>
                    <a:pt x="18380" y="9107"/>
                  </a:lnTo>
                  <a:cubicBezTo>
                    <a:pt x="18313" y="8973"/>
                    <a:pt x="18280" y="8840"/>
                    <a:pt x="18246" y="8673"/>
                  </a:cubicBezTo>
                  <a:close/>
                  <a:moveTo>
                    <a:pt x="18713" y="9941"/>
                  </a:moveTo>
                  <a:lnTo>
                    <a:pt x="2402" y="13143"/>
                  </a:lnTo>
                  <a:lnTo>
                    <a:pt x="2302" y="13610"/>
                  </a:lnTo>
                  <a:lnTo>
                    <a:pt x="18847" y="10408"/>
                  </a:lnTo>
                  <a:cubicBezTo>
                    <a:pt x="18813" y="10241"/>
                    <a:pt x="18747" y="10107"/>
                    <a:pt x="18713" y="9974"/>
                  </a:cubicBezTo>
                  <a:lnTo>
                    <a:pt x="18713" y="9941"/>
                  </a:lnTo>
                  <a:close/>
                  <a:moveTo>
                    <a:pt x="19180" y="11242"/>
                  </a:moveTo>
                  <a:lnTo>
                    <a:pt x="2102" y="14544"/>
                  </a:lnTo>
                  <a:lnTo>
                    <a:pt x="2001" y="15044"/>
                  </a:lnTo>
                  <a:lnTo>
                    <a:pt x="19347" y="11709"/>
                  </a:lnTo>
                  <a:cubicBezTo>
                    <a:pt x="19314" y="11542"/>
                    <a:pt x="19247" y="11408"/>
                    <a:pt x="19180" y="11242"/>
                  </a:cubicBezTo>
                  <a:close/>
                  <a:moveTo>
                    <a:pt x="19681" y="12542"/>
                  </a:moveTo>
                  <a:lnTo>
                    <a:pt x="1835" y="15978"/>
                  </a:lnTo>
                  <a:cubicBezTo>
                    <a:pt x="1801" y="16145"/>
                    <a:pt x="1801" y="16312"/>
                    <a:pt x="1768" y="16445"/>
                  </a:cubicBezTo>
                  <a:lnTo>
                    <a:pt x="19848" y="12943"/>
                  </a:lnTo>
                  <a:cubicBezTo>
                    <a:pt x="19781" y="12843"/>
                    <a:pt x="19714" y="12676"/>
                    <a:pt x="19681" y="12542"/>
                  </a:cubicBezTo>
                  <a:close/>
                  <a:moveTo>
                    <a:pt x="20148" y="13810"/>
                  </a:moveTo>
                  <a:lnTo>
                    <a:pt x="1601" y="17413"/>
                  </a:lnTo>
                  <a:cubicBezTo>
                    <a:pt x="1568" y="17546"/>
                    <a:pt x="1534" y="17713"/>
                    <a:pt x="1501" y="17880"/>
                  </a:cubicBezTo>
                  <a:lnTo>
                    <a:pt x="20315" y="14244"/>
                  </a:lnTo>
                  <a:cubicBezTo>
                    <a:pt x="20248" y="14110"/>
                    <a:pt x="20214" y="13977"/>
                    <a:pt x="20148" y="13843"/>
                  </a:cubicBezTo>
                  <a:lnTo>
                    <a:pt x="20148" y="13810"/>
                  </a:lnTo>
                  <a:close/>
                  <a:moveTo>
                    <a:pt x="20615" y="15111"/>
                  </a:moveTo>
                  <a:lnTo>
                    <a:pt x="1368" y="18847"/>
                  </a:lnTo>
                  <a:cubicBezTo>
                    <a:pt x="1334" y="19014"/>
                    <a:pt x="1301" y="19181"/>
                    <a:pt x="1268" y="19314"/>
                  </a:cubicBezTo>
                  <a:lnTo>
                    <a:pt x="20782" y="15545"/>
                  </a:lnTo>
                  <a:cubicBezTo>
                    <a:pt x="20748" y="15378"/>
                    <a:pt x="20681" y="15244"/>
                    <a:pt x="20615" y="15111"/>
                  </a:cubicBezTo>
                  <a:close/>
                  <a:moveTo>
                    <a:pt x="21082" y="16379"/>
                  </a:moveTo>
                  <a:lnTo>
                    <a:pt x="1134" y="20248"/>
                  </a:lnTo>
                  <a:cubicBezTo>
                    <a:pt x="1101" y="20415"/>
                    <a:pt x="1101" y="20582"/>
                    <a:pt x="1067" y="20715"/>
                  </a:cubicBezTo>
                  <a:lnTo>
                    <a:pt x="21249" y="16812"/>
                  </a:lnTo>
                  <a:cubicBezTo>
                    <a:pt x="21182" y="16679"/>
                    <a:pt x="21148" y="16545"/>
                    <a:pt x="21082" y="16379"/>
                  </a:cubicBezTo>
                  <a:close/>
                  <a:moveTo>
                    <a:pt x="21549" y="17679"/>
                  </a:moveTo>
                  <a:lnTo>
                    <a:pt x="934" y="21649"/>
                  </a:lnTo>
                  <a:cubicBezTo>
                    <a:pt x="934" y="21816"/>
                    <a:pt x="867" y="21983"/>
                    <a:pt x="867" y="22149"/>
                  </a:cubicBezTo>
                  <a:lnTo>
                    <a:pt x="21716" y="18113"/>
                  </a:lnTo>
                  <a:cubicBezTo>
                    <a:pt x="21649" y="17980"/>
                    <a:pt x="21615" y="17813"/>
                    <a:pt x="21582" y="17679"/>
                  </a:cubicBezTo>
                  <a:close/>
                  <a:moveTo>
                    <a:pt x="22016" y="18947"/>
                  </a:moveTo>
                  <a:lnTo>
                    <a:pt x="734" y="23083"/>
                  </a:lnTo>
                  <a:cubicBezTo>
                    <a:pt x="734" y="23250"/>
                    <a:pt x="701" y="23384"/>
                    <a:pt x="667" y="23550"/>
                  </a:cubicBezTo>
                  <a:lnTo>
                    <a:pt x="22183" y="19381"/>
                  </a:lnTo>
                  <a:cubicBezTo>
                    <a:pt x="22116" y="19247"/>
                    <a:pt x="22049" y="19114"/>
                    <a:pt x="22016" y="18980"/>
                  </a:cubicBezTo>
                  <a:lnTo>
                    <a:pt x="22016" y="18947"/>
                  </a:lnTo>
                  <a:close/>
                  <a:moveTo>
                    <a:pt x="22449" y="20248"/>
                  </a:moveTo>
                  <a:lnTo>
                    <a:pt x="534" y="24518"/>
                  </a:lnTo>
                  <a:cubicBezTo>
                    <a:pt x="534" y="24651"/>
                    <a:pt x="500" y="24818"/>
                    <a:pt x="500" y="24985"/>
                  </a:cubicBezTo>
                  <a:lnTo>
                    <a:pt x="22616" y="20682"/>
                  </a:lnTo>
                  <a:cubicBezTo>
                    <a:pt x="22583" y="20548"/>
                    <a:pt x="22516" y="20415"/>
                    <a:pt x="22449" y="20248"/>
                  </a:cubicBezTo>
                  <a:close/>
                  <a:moveTo>
                    <a:pt x="22916" y="21549"/>
                  </a:moveTo>
                  <a:lnTo>
                    <a:pt x="367" y="25919"/>
                  </a:lnTo>
                  <a:cubicBezTo>
                    <a:pt x="367" y="26085"/>
                    <a:pt x="334" y="26252"/>
                    <a:pt x="300" y="26386"/>
                  </a:cubicBezTo>
                  <a:lnTo>
                    <a:pt x="23050" y="21983"/>
                  </a:lnTo>
                  <a:cubicBezTo>
                    <a:pt x="23016" y="21849"/>
                    <a:pt x="22950" y="21682"/>
                    <a:pt x="22916" y="21549"/>
                  </a:cubicBezTo>
                  <a:close/>
                  <a:moveTo>
                    <a:pt x="23317" y="22816"/>
                  </a:moveTo>
                  <a:lnTo>
                    <a:pt x="200" y="27320"/>
                  </a:lnTo>
                  <a:cubicBezTo>
                    <a:pt x="200" y="27486"/>
                    <a:pt x="167" y="27620"/>
                    <a:pt x="133" y="27787"/>
                  </a:cubicBezTo>
                  <a:lnTo>
                    <a:pt x="23483" y="23250"/>
                  </a:lnTo>
                  <a:lnTo>
                    <a:pt x="23317" y="22816"/>
                  </a:lnTo>
                  <a:close/>
                  <a:moveTo>
                    <a:pt x="23750" y="24117"/>
                  </a:moveTo>
                  <a:lnTo>
                    <a:pt x="67" y="28721"/>
                  </a:lnTo>
                  <a:cubicBezTo>
                    <a:pt x="67" y="28887"/>
                    <a:pt x="33" y="29054"/>
                    <a:pt x="0" y="29188"/>
                  </a:cubicBezTo>
                  <a:lnTo>
                    <a:pt x="23850" y="24584"/>
                  </a:lnTo>
                  <a:cubicBezTo>
                    <a:pt x="23817" y="24451"/>
                    <a:pt x="23784" y="24318"/>
                    <a:pt x="23750" y="24151"/>
                  </a:cubicBezTo>
                  <a:lnTo>
                    <a:pt x="23750" y="241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37;p46"/>
            <p:cNvSpPr/>
            <p:nvPr/>
          </p:nvSpPr>
          <p:spPr>
            <a:xfrm>
              <a:off x="2479925" y="1805600"/>
              <a:ext cx="624700" cy="1010175"/>
            </a:xfrm>
            <a:custGeom>
              <a:avLst/>
              <a:gdLst/>
              <a:ahLst/>
              <a:cxnLst/>
              <a:rect l="l" t="t" r="r" b="b"/>
              <a:pathLst>
                <a:path w="24988" h="40407" extrusionOk="0">
                  <a:moveTo>
                    <a:pt x="23854" y="0"/>
                  </a:moveTo>
                  <a:cubicBezTo>
                    <a:pt x="23477" y="0"/>
                    <a:pt x="22992" y="298"/>
                    <a:pt x="22464" y="846"/>
                  </a:cubicBezTo>
                  <a:cubicBezTo>
                    <a:pt x="14291" y="9353"/>
                    <a:pt x="2350" y="30935"/>
                    <a:pt x="882" y="34037"/>
                  </a:cubicBezTo>
                  <a:cubicBezTo>
                    <a:pt x="0" y="35888"/>
                    <a:pt x="8413" y="40406"/>
                    <a:pt x="10747" y="40406"/>
                  </a:cubicBezTo>
                  <a:cubicBezTo>
                    <a:pt x="11063" y="40406"/>
                    <a:pt x="11267" y="40324"/>
                    <a:pt x="11323" y="40141"/>
                  </a:cubicBezTo>
                  <a:cubicBezTo>
                    <a:pt x="11923" y="38173"/>
                    <a:pt x="21463" y="14056"/>
                    <a:pt x="23998" y="4949"/>
                  </a:cubicBezTo>
                  <a:cubicBezTo>
                    <a:pt x="24988" y="1475"/>
                    <a:pt x="24691" y="0"/>
                    <a:pt x="2385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38;p46"/>
            <p:cNvSpPr/>
            <p:nvPr/>
          </p:nvSpPr>
          <p:spPr>
            <a:xfrm>
              <a:off x="2165050" y="2625650"/>
              <a:ext cx="611300" cy="318425"/>
            </a:xfrm>
            <a:custGeom>
              <a:avLst/>
              <a:gdLst/>
              <a:ahLst/>
              <a:cxnLst/>
              <a:rect l="l" t="t" r="r" b="b"/>
              <a:pathLst>
                <a:path w="24452" h="12737" extrusionOk="0">
                  <a:moveTo>
                    <a:pt x="14111" y="1"/>
                  </a:moveTo>
                  <a:cubicBezTo>
                    <a:pt x="13677" y="768"/>
                    <a:pt x="13110" y="1468"/>
                    <a:pt x="12443" y="2069"/>
                  </a:cubicBezTo>
                  <a:cubicBezTo>
                    <a:pt x="11375" y="2903"/>
                    <a:pt x="1301" y="5004"/>
                    <a:pt x="1535" y="6872"/>
                  </a:cubicBezTo>
                  <a:cubicBezTo>
                    <a:pt x="1546" y="6962"/>
                    <a:pt x="1576" y="7036"/>
                    <a:pt x="1623" y="7097"/>
                  </a:cubicBezTo>
                  <a:lnTo>
                    <a:pt x="1623" y="7097"/>
                  </a:lnTo>
                  <a:cubicBezTo>
                    <a:pt x="807" y="7454"/>
                    <a:pt x="224" y="7891"/>
                    <a:pt x="234" y="8407"/>
                  </a:cubicBezTo>
                  <a:cubicBezTo>
                    <a:pt x="256" y="8882"/>
                    <a:pt x="696" y="8965"/>
                    <a:pt x="1004" y="8965"/>
                  </a:cubicBezTo>
                  <a:cubicBezTo>
                    <a:pt x="1173" y="8965"/>
                    <a:pt x="1301" y="8940"/>
                    <a:pt x="1301" y="8940"/>
                  </a:cubicBezTo>
                  <a:lnTo>
                    <a:pt x="1301" y="8940"/>
                  </a:lnTo>
                  <a:cubicBezTo>
                    <a:pt x="1301" y="8940"/>
                    <a:pt x="1" y="9474"/>
                    <a:pt x="267" y="10375"/>
                  </a:cubicBezTo>
                  <a:cubicBezTo>
                    <a:pt x="389" y="10754"/>
                    <a:pt x="799" y="10857"/>
                    <a:pt x="1211" y="10857"/>
                  </a:cubicBezTo>
                  <a:cubicBezTo>
                    <a:pt x="1706" y="10857"/>
                    <a:pt x="2202" y="10708"/>
                    <a:pt x="2202" y="10708"/>
                  </a:cubicBezTo>
                  <a:lnTo>
                    <a:pt x="2202" y="10708"/>
                  </a:lnTo>
                  <a:cubicBezTo>
                    <a:pt x="2202" y="10708"/>
                    <a:pt x="1101" y="11376"/>
                    <a:pt x="1368" y="12009"/>
                  </a:cubicBezTo>
                  <a:cubicBezTo>
                    <a:pt x="1589" y="12555"/>
                    <a:pt x="2317" y="12737"/>
                    <a:pt x="3224" y="12737"/>
                  </a:cubicBezTo>
                  <a:cubicBezTo>
                    <a:pt x="4643" y="12737"/>
                    <a:pt x="6501" y="12293"/>
                    <a:pt x="7539" y="12109"/>
                  </a:cubicBezTo>
                  <a:cubicBezTo>
                    <a:pt x="8173" y="11985"/>
                    <a:pt x="9507" y="11638"/>
                    <a:pt x="10930" y="11252"/>
                  </a:cubicBezTo>
                  <a:lnTo>
                    <a:pt x="10930" y="11252"/>
                  </a:lnTo>
                  <a:cubicBezTo>
                    <a:pt x="11068" y="11884"/>
                    <a:pt x="11752" y="12343"/>
                    <a:pt x="13744" y="12343"/>
                  </a:cubicBezTo>
                  <a:cubicBezTo>
                    <a:pt x="14544" y="12343"/>
                    <a:pt x="15608" y="12358"/>
                    <a:pt x="16705" y="12358"/>
                  </a:cubicBezTo>
                  <a:cubicBezTo>
                    <a:pt x="18899" y="12358"/>
                    <a:pt x="21227" y="12298"/>
                    <a:pt x="21849" y="11943"/>
                  </a:cubicBezTo>
                  <a:cubicBezTo>
                    <a:pt x="22783" y="11376"/>
                    <a:pt x="24051" y="6939"/>
                    <a:pt x="24451" y="5872"/>
                  </a:cubicBezTo>
                  <a:lnTo>
                    <a:pt x="14111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39;p46"/>
            <p:cNvSpPr/>
            <p:nvPr/>
          </p:nvSpPr>
          <p:spPr>
            <a:xfrm>
              <a:off x="2436075" y="2854150"/>
              <a:ext cx="129275" cy="53400"/>
            </a:xfrm>
            <a:custGeom>
              <a:avLst/>
              <a:gdLst/>
              <a:ahLst/>
              <a:cxnLst/>
              <a:rect l="l" t="t" r="r" b="b"/>
              <a:pathLst>
                <a:path w="5171" h="2136" extrusionOk="0">
                  <a:moveTo>
                    <a:pt x="5171" y="1"/>
                  </a:moveTo>
                  <a:cubicBezTo>
                    <a:pt x="4170" y="1"/>
                    <a:pt x="3170" y="101"/>
                    <a:pt x="2202" y="334"/>
                  </a:cubicBezTo>
                  <a:cubicBezTo>
                    <a:pt x="1702" y="434"/>
                    <a:pt x="1235" y="634"/>
                    <a:pt x="768" y="868"/>
                  </a:cubicBezTo>
                  <a:cubicBezTo>
                    <a:pt x="534" y="1001"/>
                    <a:pt x="334" y="1168"/>
                    <a:pt x="201" y="1402"/>
                  </a:cubicBezTo>
                  <a:cubicBezTo>
                    <a:pt x="34" y="1602"/>
                    <a:pt x="1" y="1902"/>
                    <a:pt x="101" y="2135"/>
                  </a:cubicBezTo>
                  <a:cubicBezTo>
                    <a:pt x="34" y="1902"/>
                    <a:pt x="134" y="1668"/>
                    <a:pt x="301" y="1502"/>
                  </a:cubicBezTo>
                  <a:cubicBezTo>
                    <a:pt x="501" y="1335"/>
                    <a:pt x="701" y="1201"/>
                    <a:pt x="901" y="1101"/>
                  </a:cubicBezTo>
                  <a:cubicBezTo>
                    <a:pt x="1335" y="935"/>
                    <a:pt x="1802" y="768"/>
                    <a:pt x="2269" y="668"/>
                  </a:cubicBezTo>
                  <a:cubicBezTo>
                    <a:pt x="3236" y="434"/>
                    <a:pt x="4204" y="234"/>
                    <a:pt x="51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40;p46"/>
            <p:cNvSpPr/>
            <p:nvPr/>
          </p:nvSpPr>
          <p:spPr>
            <a:xfrm>
              <a:off x="2219250" y="2833300"/>
              <a:ext cx="205175" cy="60900"/>
            </a:xfrm>
            <a:custGeom>
              <a:avLst/>
              <a:gdLst/>
              <a:ahLst/>
              <a:cxnLst/>
              <a:rect l="l" t="t" r="r" b="b"/>
              <a:pathLst>
                <a:path w="8207" h="2436" extrusionOk="0">
                  <a:moveTo>
                    <a:pt x="8207" y="1"/>
                  </a:moveTo>
                  <a:lnTo>
                    <a:pt x="8207" y="1"/>
                  </a:lnTo>
                  <a:cubicBezTo>
                    <a:pt x="7506" y="67"/>
                    <a:pt x="6806" y="201"/>
                    <a:pt x="6105" y="368"/>
                  </a:cubicBezTo>
                  <a:cubicBezTo>
                    <a:pt x="5405" y="534"/>
                    <a:pt x="4704" y="735"/>
                    <a:pt x="4004" y="935"/>
                  </a:cubicBezTo>
                  <a:cubicBezTo>
                    <a:pt x="3303" y="1135"/>
                    <a:pt x="2669" y="1368"/>
                    <a:pt x="2002" y="1635"/>
                  </a:cubicBezTo>
                  <a:cubicBezTo>
                    <a:pt x="1335" y="1902"/>
                    <a:pt x="635" y="2136"/>
                    <a:pt x="1" y="2436"/>
                  </a:cubicBezTo>
                  <a:cubicBezTo>
                    <a:pt x="701" y="2269"/>
                    <a:pt x="1368" y="2069"/>
                    <a:pt x="2102" y="1869"/>
                  </a:cubicBezTo>
                  <a:cubicBezTo>
                    <a:pt x="2803" y="1669"/>
                    <a:pt x="3437" y="1468"/>
                    <a:pt x="4137" y="1268"/>
                  </a:cubicBezTo>
                  <a:lnTo>
                    <a:pt x="6172" y="634"/>
                  </a:lnTo>
                  <a:cubicBezTo>
                    <a:pt x="6839" y="401"/>
                    <a:pt x="7539" y="201"/>
                    <a:pt x="82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41;p46"/>
            <p:cNvSpPr/>
            <p:nvPr/>
          </p:nvSpPr>
          <p:spPr>
            <a:xfrm>
              <a:off x="2196750" y="2790775"/>
              <a:ext cx="186825" cy="59225"/>
            </a:xfrm>
            <a:custGeom>
              <a:avLst/>
              <a:gdLst/>
              <a:ahLst/>
              <a:cxnLst/>
              <a:rect l="l" t="t" r="r" b="b"/>
              <a:pathLst>
                <a:path w="7473" h="2369" extrusionOk="0">
                  <a:moveTo>
                    <a:pt x="7472" y="0"/>
                  </a:moveTo>
                  <a:lnTo>
                    <a:pt x="7472" y="0"/>
                  </a:lnTo>
                  <a:cubicBezTo>
                    <a:pt x="6805" y="34"/>
                    <a:pt x="6138" y="134"/>
                    <a:pt x="5504" y="267"/>
                  </a:cubicBezTo>
                  <a:cubicBezTo>
                    <a:pt x="4870" y="401"/>
                    <a:pt x="4236" y="567"/>
                    <a:pt x="3603" y="768"/>
                  </a:cubicBezTo>
                  <a:cubicBezTo>
                    <a:pt x="2969" y="968"/>
                    <a:pt x="2368" y="1201"/>
                    <a:pt x="1768" y="1468"/>
                  </a:cubicBezTo>
                  <a:cubicBezTo>
                    <a:pt x="1134" y="1702"/>
                    <a:pt x="567" y="2002"/>
                    <a:pt x="0" y="2369"/>
                  </a:cubicBezTo>
                  <a:cubicBezTo>
                    <a:pt x="634" y="2135"/>
                    <a:pt x="1234" y="1902"/>
                    <a:pt x="1835" y="1702"/>
                  </a:cubicBezTo>
                  <a:cubicBezTo>
                    <a:pt x="2469" y="1502"/>
                    <a:pt x="3102" y="1268"/>
                    <a:pt x="3703" y="1101"/>
                  </a:cubicBezTo>
                  <a:cubicBezTo>
                    <a:pt x="4303" y="901"/>
                    <a:pt x="4937" y="701"/>
                    <a:pt x="5571" y="534"/>
                  </a:cubicBezTo>
                  <a:cubicBezTo>
                    <a:pt x="6171" y="334"/>
                    <a:pt x="6838" y="167"/>
                    <a:pt x="74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42;p46"/>
            <p:cNvSpPr/>
            <p:nvPr/>
          </p:nvSpPr>
          <p:spPr>
            <a:xfrm>
              <a:off x="2209250" y="2750750"/>
              <a:ext cx="149300" cy="50900"/>
            </a:xfrm>
            <a:custGeom>
              <a:avLst/>
              <a:gdLst/>
              <a:ahLst/>
              <a:cxnLst/>
              <a:rect l="l" t="t" r="r" b="b"/>
              <a:pathLst>
                <a:path w="5972" h="2036" extrusionOk="0">
                  <a:moveTo>
                    <a:pt x="5971" y="0"/>
                  </a:moveTo>
                  <a:lnTo>
                    <a:pt x="5971" y="0"/>
                  </a:lnTo>
                  <a:cubicBezTo>
                    <a:pt x="4904" y="67"/>
                    <a:pt x="3870" y="300"/>
                    <a:pt x="2869" y="634"/>
                  </a:cubicBezTo>
                  <a:cubicBezTo>
                    <a:pt x="1835" y="968"/>
                    <a:pt x="901" y="1435"/>
                    <a:pt x="0" y="2035"/>
                  </a:cubicBezTo>
                  <a:cubicBezTo>
                    <a:pt x="1001" y="1668"/>
                    <a:pt x="1969" y="1301"/>
                    <a:pt x="2969" y="968"/>
                  </a:cubicBezTo>
                  <a:cubicBezTo>
                    <a:pt x="3970" y="634"/>
                    <a:pt x="4971" y="334"/>
                    <a:pt x="59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43;p46"/>
            <p:cNvSpPr/>
            <p:nvPr/>
          </p:nvSpPr>
          <p:spPr>
            <a:xfrm>
              <a:off x="2836375" y="1799775"/>
              <a:ext cx="278075" cy="255500"/>
            </a:xfrm>
            <a:custGeom>
              <a:avLst/>
              <a:gdLst/>
              <a:ahLst/>
              <a:cxnLst/>
              <a:rect l="l" t="t" r="r" b="b"/>
              <a:pathLst>
                <a:path w="11123" h="10220" extrusionOk="0">
                  <a:moveTo>
                    <a:pt x="9828" y="1"/>
                  </a:moveTo>
                  <a:cubicBezTo>
                    <a:pt x="9178" y="1"/>
                    <a:pt x="8233" y="511"/>
                    <a:pt x="6972" y="1613"/>
                  </a:cubicBezTo>
                  <a:cubicBezTo>
                    <a:pt x="4870" y="3448"/>
                    <a:pt x="0" y="9919"/>
                    <a:pt x="0" y="9919"/>
                  </a:cubicBezTo>
                  <a:lnTo>
                    <a:pt x="9207" y="10219"/>
                  </a:lnTo>
                  <a:cubicBezTo>
                    <a:pt x="9874" y="7918"/>
                    <a:pt x="10407" y="5583"/>
                    <a:pt x="10841" y="3214"/>
                  </a:cubicBezTo>
                  <a:cubicBezTo>
                    <a:pt x="11122" y="1167"/>
                    <a:pt x="10811" y="1"/>
                    <a:pt x="9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44;p46"/>
            <p:cNvSpPr/>
            <p:nvPr/>
          </p:nvSpPr>
          <p:spPr>
            <a:xfrm>
              <a:off x="3039000" y="1972900"/>
              <a:ext cx="50900" cy="84050"/>
            </a:xfrm>
            <a:custGeom>
              <a:avLst/>
              <a:gdLst/>
              <a:ahLst/>
              <a:cxnLst/>
              <a:rect l="l" t="t" r="r" b="b"/>
              <a:pathLst>
                <a:path w="2036" h="3362" extrusionOk="0">
                  <a:moveTo>
                    <a:pt x="2019" y="0"/>
                  </a:moveTo>
                  <a:cubicBezTo>
                    <a:pt x="2011" y="0"/>
                    <a:pt x="2002" y="9"/>
                    <a:pt x="2002" y="25"/>
                  </a:cubicBezTo>
                  <a:cubicBezTo>
                    <a:pt x="1902" y="292"/>
                    <a:pt x="1835" y="626"/>
                    <a:pt x="1735" y="893"/>
                  </a:cubicBezTo>
                  <a:cubicBezTo>
                    <a:pt x="1669" y="1160"/>
                    <a:pt x="1569" y="1426"/>
                    <a:pt x="1502" y="1693"/>
                  </a:cubicBezTo>
                  <a:cubicBezTo>
                    <a:pt x="1368" y="2194"/>
                    <a:pt x="1235" y="2727"/>
                    <a:pt x="1102" y="3261"/>
                  </a:cubicBezTo>
                  <a:lnTo>
                    <a:pt x="1" y="3261"/>
                  </a:lnTo>
                  <a:cubicBezTo>
                    <a:pt x="434" y="3328"/>
                    <a:pt x="835" y="3361"/>
                    <a:pt x="1268" y="3361"/>
                  </a:cubicBezTo>
                  <a:cubicBezTo>
                    <a:pt x="1402" y="2827"/>
                    <a:pt x="1535" y="2260"/>
                    <a:pt x="1669" y="1693"/>
                  </a:cubicBezTo>
                  <a:cubicBezTo>
                    <a:pt x="1735" y="1426"/>
                    <a:pt x="1802" y="1193"/>
                    <a:pt x="1869" y="926"/>
                  </a:cubicBezTo>
                  <a:cubicBezTo>
                    <a:pt x="1902" y="626"/>
                    <a:pt x="1969" y="359"/>
                    <a:pt x="2036" y="25"/>
                  </a:cubicBezTo>
                  <a:cubicBezTo>
                    <a:pt x="2036" y="9"/>
                    <a:pt x="2027" y="0"/>
                    <a:pt x="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45;p46"/>
            <p:cNvSpPr/>
            <p:nvPr/>
          </p:nvSpPr>
          <p:spPr>
            <a:xfrm>
              <a:off x="2859725" y="2024875"/>
              <a:ext cx="202650" cy="7875"/>
            </a:xfrm>
            <a:custGeom>
              <a:avLst/>
              <a:gdLst/>
              <a:ahLst/>
              <a:cxnLst/>
              <a:rect l="l" t="t" r="r" b="b"/>
              <a:pathLst>
                <a:path w="8106" h="315" extrusionOk="0">
                  <a:moveTo>
                    <a:pt x="2890" y="1"/>
                  </a:moveTo>
                  <a:cubicBezTo>
                    <a:pt x="1937" y="1"/>
                    <a:pt x="977" y="24"/>
                    <a:pt x="33" y="48"/>
                  </a:cubicBezTo>
                  <a:cubicBezTo>
                    <a:pt x="0" y="48"/>
                    <a:pt x="0" y="115"/>
                    <a:pt x="33" y="115"/>
                  </a:cubicBezTo>
                  <a:cubicBezTo>
                    <a:pt x="1368" y="115"/>
                    <a:pt x="2735" y="148"/>
                    <a:pt x="4070" y="215"/>
                  </a:cubicBezTo>
                  <a:cubicBezTo>
                    <a:pt x="4737" y="215"/>
                    <a:pt x="5404" y="248"/>
                    <a:pt x="6071" y="281"/>
                  </a:cubicBezTo>
                  <a:cubicBezTo>
                    <a:pt x="6405" y="281"/>
                    <a:pt x="6738" y="273"/>
                    <a:pt x="7072" y="273"/>
                  </a:cubicBezTo>
                  <a:cubicBezTo>
                    <a:pt x="7405" y="273"/>
                    <a:pt x="7739" y="281"/>
                    <a:pt x="8072" y="315"/>
                  </a:cubicBezTo>
                  <a:cubicBezTo>
                    <a:pt x="8106" y="315"/>
                    <a:pt x="8106" y="281"/>
                    <a:pt x="8072" y="281"/>
                  </a:cubicBezTo>
                  <a:cubicBezTo>
                    <a:pt x="7405" y="248"/>
                    <a:pt x="6738" y="148"/>
                    <a:pt x="6071" y="115"/>
                  </a:cubicBezTo>
                  <a:cubicBezTo>
                    <a:pt x="5404" y="81"/>
                    <a:pt x="4737" y="15"/>
                    <a:pt x="4070" y="15"/>
                  </a:cubicBezTo>
                  <a:cubicBezTo>
                    <a:pt x="3679" y="5"/>
                    <a:pt x="3285" y="1"/>
                    <a:pt x="2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46;p46"/>
            <p:cNvSpPr/>
            <p:nvPr/>
          </p:nvSpPr>
          <p:spPr>
            <a:xfrm>
              <a:off x="3086550" y="1667150"/>
              <a:ext cx="156800" cy="231400"/>
            </a:xfrm>
            <a:custGeom>
              <a:avLst/>
              <a:gdLst/>
              <a:ahLst/>
              <a:cxnLst/>
              <a:rect l="l" t="t" r="r" b="b"/>
              <a:pathLst>
                <a:path w="6272" h="9256" extrusionOk="0">
                  <a:moveTo>
                    <a:pt x="381" y="0"/>
                  </a:moveTo>
                  <a:cubicBezTo>
                    <a:pt x="350" y="0"/>
                    <a:pt x="334" y="4"/>
                    <a:pt x="334" y="13"/>
                  </a:cubicBezTo>
                  <a:cubicBezTo>
                    <a:pt x="334" y="981"/>
                    <a:pt x="267" y="2015"/>
                    <a:pt x="200" y="2915"/>
                  </a:cubicBezTo>
                  <a:cubicBezTo>
                    <a:pt x="100" y="3883"/>
                    <a:pt x="34" y="4850"/>
                    <a:pt x="0" y="5817"/>
                  </a:cubicBezTo>
                  <a:cubicBezTo>
                    <a:pt x="897" y="7364"/>
                    <a:pt x="3028" y="9256"/>
                    <a:pt x="4451" y="9256"/>
                  </a:cubicBezTo>
                  <a:cubicBezTo>
                    <a:pt x="4562" y="9256"/>
                    <a:pt x="4669" y="9244"/>
                    <a:pt x="4770" y="9220"/>
                  </a:cubicBezTo>
                  <a:cubicBezTo>
                    <a:pt x="6105" y="8853"/>
                    <a:pt x="5938" y="6151"/>
                    <a:pt x="5804" y="5450"/>
                  </a:cubicBezTo>
                  <a:cubicBezTo>
                    <a:pt x="5804" y="5417"/>
                    <a:pt x="5804" y="5384"/>
                    <a:pt x="5804" y="5384"/>
                  </a:cubicBezTo>
                  <a:cubicBezTo>
                    <a:pt x="5771" y="5250"/>
                    <a:pt x="5771" y="5117"/>
                    <a:pt x="5738" y="4983"/>
                  </a:cubicBezTo>
                  <a:cubicBezTo>
                    <a:pt x="5771" y="3749"/>
                    <a:pt x="5938" y="2548"/>
                    <a:pt x="6271" y="1348"/>
                  </a:cubicBezTo>
                  <a:cubicBezTo>
                    <a:pt x="6271" y="1348"/>
                    <a:pt x="942" y="0"/>
                    <a:pt x="38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47;p46"/>
            <p:cNvSpPr/>
            <p:nvPr/>
          </p:nvSpPr>
          <p:spPr>
            <a:xfrm>
              <a:off x="3014825" y="1369950"/>
              <a:ext cx="293575" cy="245850"/>
            </a:xfrm>
            <a:custGeom>
              <a:avLst/>
              <a:gdLst/>
              <a:ahLst/>
              <a:cxnLst/>
              <a:rect l="l" t="t" r="r" b="b"/>
              <a:pathLst>
                <a:path w="11743" h="9834" extrusionOk="0">
                  <a:moveTo>
                    <a:pt x="8059" y="0"/>
                  </a:moveTo>
                  <a:cubicBezTo>
                    <a:pt x="6006" y="0"/>
                    <a:pt x="3570" y="2161"/>
                    <a:pt x="3570" y="2161"/>
                  </a:cubicBezTo>
                  <a:cubicBezTo>
                    <a:pt x="3636" y="2294"/>
                    <a:pt x="1301" y="2861"/>
                    <a:pt x="834" y="4463"/>
                  </a:cubicBezTo>
                  <a:cubicBezTo>
                    <a:pt x="0" y="7165"/>
                    <a:pt x="2436" y="9833"/>
                    <a:pt x="2436" y="9833"/>
                  </a:cubicBezTo>
                  <a:lnTo>
                    <a:pt x="11742" y="7298"/>
                  </a:lnTo>
                  <a:cubicBezTo>
                    <a:pt x="11742" y="7298"/>
                    <a:pt x="11442" y="2161"/>
                    <a:pt x="9507" y="493"/>
                  </a:cubicBezTo>
                  <a:cubicBezTo>
                    <a:pt x="9080" y="141"/>
                    <a:pt x="8582" y="0"/>
                    <a:pt x="8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48;p46"/>
            <p:cNvSpPr/>
            <p:nvPr/>
          </p:nvSpPr>
          <p:spPr>
            <a:xfrm>
              <a:off x="3119075" y="1348850"/>
              <a:ext cx="154300" cy="64300"/>
            </a:xfrm>
            <a:custGeom>
              <a:avLst/>
              <a:gdLst/>
              <a:ahLst/>
              <a:cxnLst/>
              <a:rect l="l" t="t" r="r" b="b"/>
              <a:pathLst>
                <a:path w="6172" h="2572" extrusionOk="0">
                  <a:moveTo>
                    <a:pt x="4584" y="0"/>
                  </a:moveTo>
                  <a:cubicBezTo>
                    <a:pt x="3021" y="0"/>
                    <a:pt x="0" y="2571"/>
                    <a:pt x="0" y="2571"/>
                  </a:cubicBezTo>
                  <a:lnTo>
                    <a:pt x="4003" y="1471"/>
                  </a:lnTo>
                  <a:cubicBezTo>
                    <a:pt x="4003" y="1471"/>
                    <a:pt x="6171" y="103"/>
                    <a:pt x="4670" y="3"/>
                  </a:cubicBezTo>
                  <a:cubicBezTo>
                    <a:pt x="4642" y="1"/>
                    <a:pt x="4613" y="0"/>
                    <a:pt x="45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49;p46"/>
            <p:cNvSpPr/>
            <p:nvPr/>
          </p:nvSpPr>
          <p:spPr>
            <a:xfrm>
              <a:off x="3172425" y="1370600"/>
              <a:ext cx="128975" cy="30075"/>
            </a:xfrm>
            <a:custGeom>
              <a:avLst/>
              <a:gdLst/>
              <a:ahLst/>
              <a:cxnLst/>
              <a:rect l="l" t="t" r="r" b="b"/>
              <a:pathLst>
                <a:path w="5159" h="1203" extrusionOk="0">
                  <a:moveTo>
                    <a:pt x="3284" y="0"/>
                  </a:moveTo>
                  <a:cubicBezTo>
                    <a:pt x="1941" y="0"/>
                    <a:pt x="1" y="1201"/>
                    <a:pt x="1" y="1201"/>
                  </a:cubicBezTo>
                  <a:cubicBezTo>
                    <a:pt x="53" y="1202"/>
                    <a:pt x="108" y="1203"/>
                    <a:pt x="167" y="1203"/>
                  </a:cubicBezTo>
                  <a:cubicBezTo>
                    <a:pt x="1628" y="1203"/>
                    <a:pt x="5158" y="808"/>
                    <a:pt x="4004" y="167"/>
                  </a:cubicBezTo>
                  <a:cubicBezTo>
                    <a:pt x="3802" y="49"/>
                    <a:pt x="3555" y="0"/>
                    <a:pt x="3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50;p46"/>
            <p:cNvSpPr/>
            <p:nvPr/>
          </p:nvSpPr>
          <p:spPr>
            <a:xfrm>
              <a:off x="3099050" y="1361075"/>
              <a:ext cx="78575" cy="69575"/>
            </a:xfrm>
            <a:custGeom>
              <a:avLst/>
              <a:gdLst/>
              <a:ahLst/>
              <a:cxnLst/>
              <a:rect l="l" t="t" r="r" b="b"/>
              <a:pathLst>
                <a:path w="3143" h="2783" extrusionOk="0">
                  <a:moveTo>
                    <a:pt x="2583" y="1"/>
                  </a:moveTo>
                  <a:cubicBezTo>
                    <a:pt x="2509" y="1"/>
                    <a:pt x="2415" y="26"/>
                    <a:pt x="2302" y="81"/>
                  </a:cubicBezTo>
                  <a:cubicBezTo>
                    <a:pt x="1335" y="581"/>
                    <a:pt x="1" y="2783"/>
                    <a:pt x="1" y="2783"/>
                  </a:cubicBezTo>
                  <a:cubicBezTo>
                    <a:pt x="2534" y="1457"/>
                    <a:pt x="3142" y="1"/>
                    <a:pt x="2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51;p46"/>
            <p:cNvSpPr/>
            <p:nvPr/>
          </p:nvSpPr>
          <p:spPr>
            <a:xfrm>
              <a:off x="3018150" y="1426475"/>
              <a:ext cx="87600" cy="182650"/>
            </a:xfrm>
            <a:custGeom>
              <a:avLst/>
              <a:gdLst/>
              <a:ahLst/>
              <a:cxnLst/>
              <a:rect l="l" t="t" r="r" b="b"/>
              <a:pathLst>
                <a:path w="3504" h="7306" extrusionOk="0">
                  <a:moveTo>
                    <a:pt x="3437" y="0"/>
                  </a:moveTo>
                  <a:cubicBezTo>
                    <a:pt x="1902" y="534"/>
                    <a:pt x="234" y="1468"/>
                    <a:pt x="101" y="3269"/>
                  </a:cubicBezTo>
                  <a:cubicBezTo>
                    <a:pt x="1" y="4904"/>
                    <a:pt x="1068" y="6371"/>
                    <a:pt x="2336" y="7305"/>
                  </a:cubicBezTo>
                  <a:cubicBezTo>
                    <a:pt x="2369" y="7305"/>
                    <a:pt x="2403" y="7272"/>
                    <a:pt x="2403" y="7239"/>
                  </a:cubicBezTo>
                  <a:cubicBezTo>
                    <a:pt x="1268" y="6204"/>
                    <a:pt x="201" y="5037"/>
                    <a:pt x="234" y="3402"/>
                  </a:cubicBezTo>
                  <a:cubicBezTo>
                    <a:pt x="301" y="1534"/>
                    <a:pt x="2002" y="767"/>
                    <a:pt x="3470" y="67"/>
                  </a:cubicBezTo>
                  <a:cubicBezTo>
                    <a:pt x="3503" y="67"/>
                    <a:pt x="3503" y="0"/>
                    <a:pt x="3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52;p46"/>
            <p:cNvSpPr/>
            <p:nvPr/>
          </p:nvSpPr>
          <p:spPr>
            <a:xfrm>
              <a:off x="3154100" y="1342725"/>
              <a:ext cx="90075" cy="46575"/>
            </a:xfrm>
            <a:custGeom>
              <a:avLst/>
              <a:gdLst/>
              <a:ahLst/>
              <a:cxnLst/>
              <a:rect l="l" t="t" r="r" b="b"/>
              <a:pathLst>
                <a:path w="3603" h="1863" extrusionOk="0">
                  <a:moveTo>
                    <a:pt x="3316" y="1"/>
                  </a:moveTo>
                  <a:cubicBezTo>
                    <a:pt x="2021" y="1"/>
                    <a:pt x="808" y="821"/>
                    <a:pt x="0" y="1816"/>
                  </a:cubicBezTo>
                  <a:cubicBezTo>
                    <a:pt x="0" y="1839"/>
                    <a:pt x="17" y="1863"/>
                    <a:pt x="38" y="1863"/>
                  </a:cubicBezTo>
                  <a:cubicBezTo>
                    <a:pt x="47" y="1863"/>
                    <a:pt x="57" y="1859"/>
                    <a:pt x="67" y="1849"/>
                  </a:cubicBezTo>
                  <a:cubicBezTo>
                    <a:pt x="1101" y="815"/>
                    <a:pt x="2102" y="148"/>
                    <a:pt x="3603" y="48"/>
                  </a:cubicBezTo>
                  <a:lnTo>
                    <a:pt x="3603" y="14"/>
                  </a:lnTo>
                  <a:cubicBezTo>
                    <a:pt x="3507" y="5"/>
                    <a:pt x="3411" y="1"/>
                    <a:pt x="3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53;p46"/>
            <p:cNvSpPr/>
            <p:nvPr/>
          </p:nvSpPr>
          <p:spPr>
            <a:xfrm>
              <a:off x="3224975" y="1367475"/>
              <a:ext cx="51725" cy="11475"/>
            </a:xfrm>
            <a:custGeom>
              <a:avLst/>
              <a:gdLst/>
              <a:ahLst/>
              <a:cxnLst/>
              <a:rect l="l" t="t" r="r" b="b"/>
              <a:pathLst>
                <a:path w="2069" h="459" extrusionOk="0">
                  <a:moveTo>
                    <a:pt x="1416" y="1"/>
                  </a:moveTo>
                  <a:cubicBezTo>
                    <a:pt x="916" y="1"/>
                    <a:pt x="418" y="157"/>
                    <a:pt x="0" y="459"/>
                  </a:cubicBezTo>
                  <a:cubicBezTo>
                    <a:pt x="473" y="185"/>
                    <a:pt x="1002" y="41"/>
                    <a:pt x="1530" y="41"/>
                  </a:cubicBezTo>
                  <a:cubicBezTo>
                    <a:pt x="1711" y="41"/>
                    <a:pt x="1891" y="58"/>
                    <a:pt x="2069" y="92"/>
                  </a:cubicBezTo>
                  <a:cubicBezTo>
                    <a:pt x="1855" y="31"/>
                    <a:pt x="1636" y="1"/>
                    <a:pt x="1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54;p46"/>
            <p:cNvSpPr/>
            <p:nvPr/>
          </p:nvSpPr>
          <p:spPr>
            <a:xfrm>
              <a:off x="3052350" y="1410875"/>
              <a:ext cx="293575" cy="359050"/>
            </a:xfrm>
            <a:custGeom>
              <a:avLst/>
              <a:gdLst/>
              <a:ahLst/>
              <a:cxnLst/>
              <a:rect l="l" t="t" r="r" b="b"/>
              <a:pathLst>
                <a:path w="11743" h="14362" extrusionOk="0">
                  <a:moveTo>
                    <a:pt x="5657" y="0"/>
                  </a:moveTo>
                  <a:cubicBezTo>
                    <a:pt x="3463" y="0"/>
                    <a:pt x="1159" y="1368"/>
                    <a:pt x="568" y="3593"/>
                  </a:cubicBezTo>
                  <a:cubicBezTo>
                    <a:pt x="1" y="5728"/>
                    <a:pt x="1368" y="11732"/>
                    <a:pt x="2903" y="13033"/>
                  </a:cubicBezTo>
                  <a:cubicBezTo>
                    <a:pt x="3929" y="13891"/>
                    <a:pt x="5230" y="14362"/>
                    <a:pt x="6488" y="14362"/>
                  </a:cubicBezTo>
                  <a:cubicBezTo>
                    <a:pt x="7970" y="14362"/>
                    <a:pt x="9393" y="13709"/>
                    <a:pt x="10241" y="12266"/>
                  </a:cubicBezTo>
                  <a:cubicBezTo>
                    <a:pt x="11742" y="9697"/>
                    <a:pt x="9874" y="1892"/>
                    <a:pt x="8173" y="724"/>
                  </a:cubicBezTo>
                  <a:cubicBezTo>
                    <a:pt x="7436" y="230"/>
                    <a:pt x="6556" y="0"/>
                    <a:pt x="5657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55;p46"/>
            <p:cNvSpPr/>
            <p:nvPr/>
          </p:nvSpPr>
          <p:spPr>
            <a:xfrm>
              <a:off x="3221650" y="1684150"/>
              <a:ext cx="21700" cy="8350"/>
            </a:xfrm>
            <a:custGeom>
              <a:avLst/>
              <a:gdLst/>
              <a:ahLst/>
              <a:cxnLst/>
              <a:rect l="l" t="t" r="r" b="b"/>
              <a:pathLst>
                <a:path w="868" h="334" extrusionOk="0">
                  <a:moveTo>
                    <a:pt x="834" y="0"/>
                  </a:moveTo>
                  <a:cubicBezTo>
                    <a:pt x="701" y="100"/>
                    <a:pt x="567" y="167"/>
                    <a:pt x="434" y="201"/>
                  </a:cubicBezTo>
                  <a:cubicBezTo>
                    <a:pt x="411" y="205"/>
                    <a:pt x="390" y="207"/>
                    <a:pt x="368" y="207"/>
                  </a:cubicBezTo>
                  <a:cubicBezTo>
                    <a:pt x="232" y="207"/>
                    <a:pt x="120" y="120"/>
                    <a:pt x="33" y="34"/>
                  </a:cubicBezTo>
                  <a:cubicBezTo>
                    <a:pt x="0" y="34"/>
                    <a:pt x="0" y="67"/>
                    <a:pt x="0" y="67"/>
                  </a:cubicBezTo>
                  <a:cubicBezTo>
                    <a:pt x="67" y="234"/>
                    <a:pt x="200" y="334"/>
                    <a:pt x="400" y="334"/>
                  </a:cubicBezTo>
                  <a:cubicBezTo>
                    <a:pt x="600" y="334"/>
                    <a:pt x="767" y="201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56;p46"/>
            <p:cNvSpPr/>
            <p:nvPr/>
          </p:nvSpPr>
          <p:spPr>
            <a:xfrm>
              <a:off x="3226050" y="1532850"/>
              <a:ext cx="58775" cy="130475"/>
            </a:xfrm>
            <a:custGeom>
              <a:avLst/>
              <a:gdLst/>
              <a:ahLst/>
              <a:cxnLst/>
              <a:rect l="l" t="t" r="r" b="b"/>
              <a:pathLst>
                <a:path w="2351" h="5219" extrusionOk="0">
                  <a:moveTo>
                    <a:pt x="857" y="1"/>
                  </a:moveTo>
                  <a:cubicBezTo>
                    <a:pt x="828" y="1"/>
                    <a:pt x="801" y="25"/>
                    <a:pt x="825" y="48"/>
                  </a:cubicBezTo>
                  <a:cubicBezTo>
                    <a:pt x="1125" y="1349"/>
                    <a:pt x="1659" y="2550"/>
                    <a:pt x="1992" y="3884"/>
                  </a:cubicBezTo>
                  <a:cubicBezTo>
                    <a:pt x="1759" y="3817"/>
                    <a:pt x="1525" y="3817"/>
                    <a:pt x="1292" y="3817"/>
                  </a:cubicBezTo>
                  <a:cubicBezTo>
                    <a:pt x="1258" y="3817"/>
                    <a:pt x="1592" y="4718"/>
                    <a:pt x="1592" y="4852"/>
                  </a:cubicBezTo>
                  <a:cubicBezTo>
                    <a:pt x="1383" y="4921"/>
                    <a:pt x="1163" y="4956"/>
                    <a:pt x="944" y="4956"/>
                  </a:cubicBezTo>
                  <a:cubicBezTo>
                    <a:pt x="636" y="4956"/>
                    <a:pt x="330" y="4888"/>
                    <a:pt x="58" y="4751"/>
                  </a:cubicBezTo>
                  <a:cubicBezTo>
                    <a:pt x="48" y="4742"/>
                    <a:pt x="38" y="4738"/>
                    <a:pt x="30" y="4738"/>
                  </a:cubicBezTo>
                  <a:cubicBezTo>
                    <a:pt x="10" y="4738"/>
                    <a:pt x="1" y="4761"/>
                    <a:pt x="24" y="4785"/>
                  </a:cubicBezTo>
                  <a:cubicBezTo>
                    <a:pt x="291" y="5085"/>
                    <a:pt x="658" y="5218"/>
                    <a:pt x="1058" y="5218"/>
                  </a:cubicBezTo>
                  <a:cubicBezTo>
                    <a:pt x="1225" y="5185"/>
                    <a:pt x="1392" y="5185"/>
                    <a:pt x="1559" y="5118"/>
                  </a:cubicBezTo>
                  <a:cubicBezTo>
                    <a:pt x="1592" y="5118"/>
                    <a:pt x="1625" y="5118"/>
                    <a:pt x="1659" y="5085"/>
                  </a:cubicBezTo>
                  <a:lnTo>
                    <a:pt x="1759" y="5052"/>
                  </a:lnTo>
                  <a:cubicBezTo>
                    <a:pt x="1792" y="5052"/>
                    <a:pt x="1825" y="4985"/>
                    <a:pt x="1825" y="4952"/>
                  </a:cubicBezTo>
                  <a:lnTo>
                    <a:pt x="1825" y="4918"/>
                  </a:lnTo>
                  <a:lnTo>
                    <a:pt x="1825" y="4885"/>
                  </a:lnTo>
                  <a:cubicBezTo>
                    <a:pt x="1759" y="4551"/>
                    <a:pt x="1625" y="4084"/>
                    <a:pt x="1625" y="4084"/>
                  </a:cubicBezTo>
                  <a:lnTo>
                    <a:pt x="1625" y="4084"/>
                  </a:lnTo>
                  <a:cubicBezTo>
                    <a:pt x="1710" y="4105"/>
                    <a:pt x="1994" y="4166"/>
                    <a:pt x="2175" y="4166"/>
                  </a:cubicBezTo>
                  <a:cubicBezTo>
                    <a:pt x="2280" y="4166"/>
                    <a:pt x="2350" y="4146"/>
                    <a:pt x="2326" y="4084"/>
                  </a:cubicBezTo>
                  <a:cubicBezTo>
                    <a:pt x="1992" y="2683"/>
                    <a:pt x="1525" y="1316"/>
                    <a:pt x="891" y="15"/>
                  </a:cubicBezTo>
                  <a:cubicBezTo>
                    <a:pt x="882" y="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57;p46"/>
            <p:cNvSpPr/>
            <p:nvPr/>
          </p:nvSpPr>
          <p:spPr>
            <a:xfrm>
              <a:off x="3224975" y="1652450"/>
              <a:ext cx="35050" cy="25050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4" y="1"/>
                  </a:moveTo>
                  <a:cubicBezTo>
                    <a:pt x="0" y="134"/>
                    <a:pt x="0" y="268"/>
                    <a:pt x="0" y="434"/>
                  </a:cubicBezTo>
                  <a:cubicBezTo>
                    <a:pt x="0" y="701"/>
                    <a:pt x="67" y="1002"/>
                    <a:pt x="401" y="1002"/>
                  </a:cubicBezTo>
                  <a:cubicBezTo>
                    <a:pt x="568" y="1002"/>
                    <a:pt x="701" y="968"/>
                    <a:pt x="834" y="868"/>
                  </a:cubicBezTo>
                  <a:cubicBezTo>
                    <a:pt x="1068" y="701"/>
                    <a:pt x="1268" y="468"/>
                    <a:pt x="1401" y="201"/>
                  </a:cubicBezTo>
                  <a:lnTo>
                    <a:pt x="1401" y="201"/>
                  </a:lnTo>
                  <a:cubicBezTo>
                    <a:pt x="1276" y="228"/>
                    <a:pt x="1151" y="240"/>
                    <a:pt x="1027" y="240"/>
                  </a:cubicBezTo>
                  <a:cubicBezTo>
                    <a:pt x="687" y="240"/>
                    <a:pt x="351" y="147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58;p46"/>
            <p:cNvSpPr/>
            <p:nvPr/>
          </p:nvSpPr>
          <p:spPr>
            <a:xfrm>
              <a:off x="3224975" y="1662650"/>
              <a:ext cx="20875" cy="14850"/>
            </a:xfrm>
            <a:custGeom>
              <a:avLst/>
              <a:gdLst/>
              <a:ahLst/>
              <a:cxnLst/>
              <a:rect l="l" t="t" r="r" b="b"/>
              <a:pathLst>
                <a:path w="835" h="594" extrusionOk="0">
                  <a:moveTo>
                    <a:pt x="177" y="1"/>
                  </a:moveTo>
                  <a:cubicBezTo>
                    <a:pt x="118" y="1"/>
                    <a:pt x="59" y="9"/>
                    <a:pt x="0" y="26"/>
                  </a:cubicBezTo>
                  <a:cubicBezTo>
                    <a:pt x="0" y="293"/>
                    <a:pt x="67" y="594"/>
                    <a:pt x="401" y="594"/>
                  </a:cubicBezTo>
                  <a:cubicBezTo>
                    <a:pt x="568" y="594"/>
                    <a:pt x="701" y="560"/>
                    <a:pt x="834" y="460"/>
                  </a:cubicBezTo>
                  <a:cubicBezTo>
                    <a:pt x="724" y="185"/>
                    <a:pt x="455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59;p46"/>
            <p:cNvSpPr/>
            <p:nvPr/>
          </p:nvSpPr>
          <p:spPr>
            <a:xfrm>
              <a:off x="3208300" y="1585750"/>
              <a:ext cx="10850" cy="28375"/>
            </a:xfrm>
            <a:custGeom>
              <a:avLst/>
              <a:gdLst/>
              <a:ahLst/>
              <a:cxnLst/>
              <a:rect l="l" t="t" r="r" b="b"/>
              <a:pathLst>
                <a:path w="434" h="1135" extrusionOk="0">
                  <a:moveTo>
                    <a:pt x="234" y="0"/>
                  </a:moveTo>
                  <a:cubicBezTo>
                    <a:pt x="234" y="0"/>
                    <a:pt x="200" y="34"/>
                    <a:pt x="200" y="34"/>
                  </a:cubicBezTo>
                  <a:cubicBezTo>
                    <a:pt x="301" y="467"/>
                    <a:pt x="334" y="934"/>
                    <a:pt x="0" y="1134"/>
                  </a:cubicBezTo>
                  <a:cubicBezTo>
                    <a:pt x="434" y="1001"/>
                    <a:pt x="367" y="3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60;p46"/>
            <p:cNvSpPr/>
            <p:nvPr/>
          </p:nvSpPr>
          <p:spPr>
            <a:xfrm>
              <a:off x="3186375" y="1576500"/>
              <a:ext cx="35725" cy="33575"/>
            </a:xfrm>
            <a:custGeom>
              <a:avLst/>
              <a:gdLst/>
              <a:ahLst/>
              <a:cxnLst/>
              <a:rect l="l" t="t" r="r" b="b"/>
              <a:pathLst>
                <a:path w="1429" h="1343" extrusionOk="0">
                  <a:moveTo>
                    <a:pt x="685" y="1"/>
                  </a:moveTo>
                  <a:cubicBezTo>
                    <a:pt x="671" y="1"/>
                    <a:pt x="658" y="2"/>
                    <a:pt x="644" y="3"/>
                  </a:cubicBezTo>
                  <a:cubicBezTo>
                    <a:pt x="1" y="100"/>
                    <a:pt x="194" y="1343"/>
                    <a:pt x="747" y="1343"/>
                  </a:cubicBezTo>
                  <a:cubicBezTo>
                    <a:pt x="768" y="1343"/>
                    <a:pt x="789" y="1341"/>
                    <a:pt x="811" y="1338"/>
                  </a:cubicBezTo>
                  <a:cubicBezTo>
                    <a:pt x="1429" y="1273"/>
                    <a:pt x="1222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61;p46"/>
            <p:cNvSpPr/>
            <p:nvPr/>
          </p:nvSpPr>
          <p:spPr>
            <a:xfrm>
              <a:off x="3273375" y="1574075"/>
              <a:ext cx="15825" cy="24225"/>
            </a:xfrm>
            <a:custGeom>
              <a:avLst/>
              <a:gdLst/>
              <a:ahLst/>
              <a:cxnLst/>
              <a:rect l="l" t="t" r="r" b="b"/>
              <a:pathLst>
                <a:path w="633" h="969" extrusionOk="0">
                  <a:moveTo>
                    <a:pt x="33" y="0"/>
                  </a:moveTo>
                  <a:cubicBezTo>
                    <a:pt x="0" y="390"/>
                    <a:pt x="157" y="969"/>
                    <a:pt x="596" y="969"/>
                  </a:cubicBezTo>
                  <a:cubicBezTo>
                    <a:pt x="608" y="969"/>
                    <a:pt x="620" y="969"/>
                    <a:pt x="633" y="968"/>
                  </a:cubicBezTo>
                  <a:cubicBezTo>
                    <a:pt x="266" y="901"/>
                    <a:pt x="133" y="434"/>
                    <a:pt x="66" y="34"/>
                  </a:cubicBezTo>
                  <a:cubicBezTo>
                    <a:pt x="66" y="0"/>
                    <a:pt x="3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62;p46"/>
            <p:cNvSpPr/>
            <p:nvPr/>
          </p:nvSpPr>
          <p:spPr>
            <a:xfrm>
              <a:off x="3268175" y="1562025"/>
              <a:ext cx="35150" cy="33150"/>
            </a:xfrm>
            <a:custGeom>
              <a:avLst/>
              <a:gdLst/>
              <a:ahLst/>
              <a:cxnLst/>
              <a:rect l="l" t="t" r="r" b="b"/>
              <a:pathLst>
                <a:path w="1406" h="1326" extrusionOk="0">
                  <a:moveTo>
                    <a:pt x="651" y="1"/>
                  </a:moveTo>
                  <a:cubicBezTo>
                    <a:pt x="615" y="1"/>
                    <a:pt x="579" y="5"/>
                    <a:pt x="541" y="15"/>
                  </a:cubicBezTo>
                  <a:cubicBezTo>
                    <a:pt x="1" y="111"/>
                    <a:pt x="217" y="1326"/>
                    <a:pt x="758" y="1326"/>
                  </a:cubicBezTo>
                  <a:cubicBezTo>
                    <a:pt x="785" y="1326"/>
                    <a:pt x="812" y="1323"/>
                    <a:pt x="841" y="1316"/>
                  </a:cubicBezTo>
                  <a:cubicBezTo>
                    <a:pt x="1405" y="1159"/>
                    <a:pt x="120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63;p46"/>
            <p:cNvSpPr/>
            <p:nvPr/>
          </p:nvSpPr>
          <p:spPr>
            <a:xfrm>
              <a:off x="3173575" y="1543225"/>
              <a:ext cx="37250" cy="24475"/>
            </a:xfrm>
            <a:custGeom>
              <a:avLst/>
              <a:gdLst/>
              <a:ahLst/>
              <a:cxnLst/>
              <a:rect l="l" t="t" r="r" b="b"/>
              <a:pathLst>
                <a:path w="1490" h="979" extrusionOk="0">
                  <a:moveTo>
                    <a:pt x="1006" y="0"/>
                  </a:moveTo>
                  <a:cubicBezTo>
                    <a:pt x="881" y="0"/>
                    <a:pt x="756" y="33"/>
                    <a:pt x="655" y="100"/>
                  </a:cubicBezTo>
                  <a:cubicBezTo>
                    <a:pt x="422" y="167"/>
                    <a:pt x="222" y="334"/>
                    <a:pt x="88" y="567"/>
                  </a:cubicBezTo>
                  <a:cubicBezTo>
                    <a:pt x="0" y="773"/>
                    <a:pt x="171" y="979"/>
                    <a:pt x="373" y="979"/>
                  </a:cubicBezTo>
                  <a:cubicBezTo>
                    <a:pt x="400" y="979"/>
                    <a:pt x="428" y="975"/>
                    <a:pt x="455" y="967"/>
                  </a:cubicBezTo>
                  <a:cubicBezTo>
                    <a:pt x="622" y="901"/>
                    <a:pt x="789" y="834"/>
                    <a:pt x="956" y="767"/>
                  </a:cubicBezTo>
                  <a:cubicBezTo>
                    <a:pt x="1156" y="701"/>
                    <a:pt x="1323" y="567"/>
                    <a:pt x="1423" y="434"/>
                  </a:cubicBezTo>
                  <a:cubicBezTo>
                    <a:pt x="1489" y="300"/>
                    <a:pt x="1456" y="167"/>
                    <a:pt x="1356" y="100"/>
                  </a:cubicBezTo>
                  <a:cubicBezTo>
                    <a:pt x="1256" y="33"/>
                    <a:pt x="1131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64;p46"/>
            <p:cNvSpPr/>
            <p:nvPr/>
          </p:nvSpPr>
          <p:spPr>
            <a:xfrm>
              <a:off x="3261675" y="1526725"/>
              <a:ext cx="36500" cy="19075"/>
            </a:xfrm>
            <a:custGeom>
              <a:avLst/>
              <a:gdLst/>
              <a:ahLst/>
              <a:cxnLst/>
              <a:rect l="l" t="t" r="r" b="b"/>
              <a:pathLst>
                <a:path w="1460" h="763" extrusionOk="0">
                  <a:moveTo>
                    <a:pt x="521" y="1"/>
                  </a:moveTo>
                  <a:cubicBezTo>
                    <a:pt x="353" y="1"/>
                    <a:pt x="199" y="69"/>
                    <a:pt x="100" y="193"/>
                  </a:cubicBezTo>
                  <a:cubicBezTo>
                    <a:pt x="0" y="293"/>
                    <a:pt x="0" y="427"/>
                    <a:pt x="100" y="527"/>
                  </a:cubicBezTo>
                  <a:cubicBezTo>
                    <a:pt x="234" y="627"/>
                    <a:pt x="400" y="693"/>
                    <a:pt x="567" y="693"/>
                  </a:cubicBezTo>
                  <a:cubicBezTo>
                    <a:pt x="734" y="727"/>
                    <a:pt x="901" y="760"/>
                    <a:pt x="1068" y="760"/>
                  </a:cubicBezTo>
                  <a:cubicBezTo>
                    <a:pt x="1080" y="762"/>
                    <a:pt x="1092" y="763"/>
                    <a:pt x="1103" y="763"/>
                  </a:cubicBezTo>
                  <a:cubicBezTo>
                    <a:pt x="1318" y="763"/>
                    <a:pt x="1459" y="485"/>
                    <a:pt x="1301" y="326"/>
                  </a:cubicBezTo>
                  <a:cubicBezTo>
                    <a:pt x="1134" y="160"/>
                    <a:pt x="934" y="26"/>
                    <a:pt x="701" y="26"/>
                  </a:cubicBezTo>
                  <a:cubicBezTo>
                    <a:pt x="640" y="9"/>
                    <a:pt x="580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65;p46"/>
            <p:cNvSpPr/>
            <p:nvPr/>
          </p:nvSpPr>
          <p:spPr>
            <a:xfrm>
              <a:off x="3006800" y="1404775"/>
              <a:ext cx="290750" cy="216850"/>
            </a:xfrm>
            <a:custGeom>
              <a:avLst/>
              <a:gdLst/>
              <a:ahLst/>
              <a:cxnLst/>
              <a:rect l="l" t="t" r="r" b="b"/>
              <a:pathLst>
                <a:path w="11630" h="8674" extrusionOk="0">
                  <a:moveTo>
                    <a:pt x="7489" y="0"/>
                  </a:moveTo>
                  <a:cubicBezTo>
                    <a:pt x="6691" y="0"/>
                    <a:pt x="5746" y="194"/>
                    <a:pt x="4625" y="668"/>
                  </a:cubicBezTo>
                  <a:cubicBezTo>
                    <a:pt x="1" y="2631"/>
                    <a:pt x="2012" y="8674"/>
                    <a:pt x="3445" y="8674"/>
                  </a:cubicBezTo>
                  <a:cubicBezTo>
                    <a:pt x="3449" y="8674"/>
                    <a:pt x="3453" y="8674"/>
                    <a:pt x="3457" y="8674"/>
                  </a:cubicBezTo>
                  <a:cubicBezTo>
                    <a:pt x="3724" y="8674"/>
                    <a:pt x="4258" y="6872"/>
                    <a:pt x="4391" y="6105"/>
                  </a:cubicBezTo>
                  <a:cubicBezTo>
                    <a:pt x="4524" y="5338"/>
                    <a:pt x="3991" y="4371"/>
                    <a:pt x="4725" y="3170"/>
                  </a:cubicBezTo>
                  <a:cubicBezTo>
                    <a:pt x="5026" y="2708"/>
                    <a:pt x="5999" y="2606"/>
                    <a:pt x="6943" y="2606"/>
                  </a:cubicBezTo>
                  <a:cubicBezTo>
                    <a:pt x="7699" y="2606"/>
                    <a:pt x="8437" y="2671"/>
                    <a:pt x="8799" y="2671"/>
                  </a:cubicBezTo>
                  <a:cubicBezTo>
                    <a:pt x="8834" y="2671"/>
                    <a:pt x="8866" y="2671"/>
                    <a:pt x="8894" y="2669"/>
                  </a:cubicBezTo>
                  <a:cubicBezTo>
                    <a:pt x="9356" y="2626"/>
                    <a:pt x="9768" y="2483"/>
                    <a:pt x="10157" y="2483"/>
                  </a:cubicBezTo>
                  <a:cubicBezTo>
                    <a:pt x="10667" y="2483"/>
                    <a:pt x="11137" y="2729"/>
                    <a:pt x="11630" y="3770"/>
                  </a:cubicBezTo>
                  <a:cubicBezTo>
                    <a:pt x="11630" y="3770"/>
                    <a:pt x="11009" y="0"/>
                    <a:pt x="7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66;p46"/>
            <p:cNvSpPr/>
            <p:nvPr/>
          </p:nvSpPr>
          <p:spPr>
            <a:xfrm>
              <a:off x="3024000" y="1587275"/>
              <a:ext cx="90925" cy="95125"/>
            </a:xfrm>
            <a:custGeom>
              <a:avLst/>
              <a:gdLst/>
              <a:ahLst/>
              <a:cxnLst/>
              <a:rect l="l" t="t" r="r" b="b"/>
              <a:pathLst>
                <a:path w="3637" h="3805" extrusionOk="0">
                  <a:moveTo>
                    <a:pt x="1231" y="0"/>
                  </a:moveTo>
                  <a:cubicBezTo>
                    <a:pt x="1103" y="0"/>
                    <a:pt x="980" y="32"/>
                    <a:pt x="868" y="106"/>
                  </a:cubicBezTo>
                  <a:cubicBezTo>
                    <a:pt x="0" y="640"/>
                    <a:pt x="1201" y="3408"/>
                    <a:pt x="2269" y="3742"/>
                  </a:cubicBezTo>
                  <a:cubicBezTo>
                    <a:pt x="2388" y="3784"/>
                    <a:pt x="2510" y="3804"/>
                    <a:pt x="2630" y="3804"/>
                  </a:cubicBezTo>
                  <a:cubicBezTo>
                    <a:pt x="3082" y="3804"/>
                    <a:pt x="3505" y="3523"/>
                    <a:pt x="3636" y="3075"/>
                  </a:cubicBezTo>
                  <a:lnTo>
                    <a:pt x="3203" y="1440"/>
                  </a:lnTo>
                  <a:cubicBezTo>
                    <a:pt x="3203" y="1440"/>
                    <a:pt x="2091" y="0"/>
                    <a:pt x="123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67;p46"/>
            <p:cNvSpPr/>
            <p:nvPr/>
          </p:nvSpPr>
          <p:spPr>
            <a:xfrm>
              <a:off x="3054025" y="1609100"/>
              <a:ext cx="47325" cy="57875"/>
            </a:xfrm>
            <a:custGeom>
              <a:avLst/>
              <a:gdLst/>
              <a:ahLst/>
              <a:cxnLst/>
              <a:rect l="l" t="t" r="r" b="b"/>
              <a:pathLst>
                <a:path w="1893" h="2315" extrusionOk="0">
                  <a:moveTo>
                    <a:pt x="34" y="0"/>
                  </a:moveTo>
                  <a:cubicBezTo>
                    <a:pt x="34" y="0"/>
                    <a:pt x="0" y="34"/>
                    <a:pt x="34" y="34"/>
                  </a:cubicBezTo>
                  <a:cubicBezTo>
                    <a:pt x="734" y="334"/>
                    <a:pt x="1268" y="901"/>
                    <a:pt x="1501" y="1635"/>
                  </a:cubicBezTo>
                  <a:cubicBezTo>
                    <a:pt x="1387" y="1463"/>
                    <a:pt x="1206" y="1368"/>
                    <a:pt x="1023" y="1368"/>
                  </a:cubicBezTo>
                  <a:cubicBezTo>
                    <a:pt x="887" y="1368"/>
                    <a:pt x="748" y="1421"/>
                    <a:pt x="634" y="1535"/>
                  </a:cubicBezTo>
                  <a:cubicBezTo>
                    <a:pt x="634" y="1535"/>
                    <a:pt x="634" y="1568"/>
                    <a:pt x="634" y="1568"/>
                  </a:cubicBezTo>
                  <a:cubicBezTo>
                    <a:pt x="717" y="1537"/>
                    <a:pt x="802" y="1522"/>
                    <a:pt x="887" y="1522"/>
                  </a:cubicBezTo>
                  <a:cubicBezTo>
                    <a:pt x="1074" y="1522"/>
                    <a:pt x="1253" y="1597"/>
                    <a:pt x="1368" y="1735"/>
                  </a:cubicBezTo>
                  <a:cubicBezTo>
                    <a:pt x="1535" y="1902"/>
                    <a:pt x="1635" y="2102"/>
                    <a:pt x="1768" y="2302"/>
                  </a:cubicBezTo>
                  <a:cubicBezTo>
                    <a:pt x="1777" y="2311"/>
                    <a:pt x="1791" y="2315"/>
                    <a:pt x="1806" y="2315"/>
                  </a:cubicBezTo>
                  <a:cubicBezTo>
                    <a:pt x="1846" y="2315"/>
                    <a:pt x="1893" y="2284"/>
                    <a:pt x="1868" y="2235"/>
                  </a:cubicBezTo>
                  <a:cubicBezTo>
                    <a:pt x="1835" y="1301"/>
                    <a:pt x="1034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Find someone who…</a:t>
            </a:r>
            <a:endParaRPr dirty="0"/>
          </a:p>
        </p:txBody>
      </p:sp>
      <p:grpSp>
        <p:nvGrpSpPr>
          <p:cNvPr id="326" name="Google Shape;326;p18"/>
          <p:cNvGrpSpPr/>
          <p:nvPr/>
        </p:nvGrpSpPr>
        <p:grpSpPr>
          <a:xfrm>
            <a:off x="3422279" y="1323281"/>
            <a:ext cx="2299442" cy="2912389"/>
            <a:chOff x="3433652" y="1448964"/>
            <a:chExt cx="2304743" cy="2918810"/>
          </a:xfrm>
        </p:grpSpPr>
        <p:sp>
          <p:nvSpPr>
            <p:cNvPr id="327" name="Google Shape;327;p18"/>
            <p:cNvSpPr/>
            <p:nvPr/>
          </p:nvSpPr>
          <p:spPr>
            <a:xfrm>
              <a:off x="3433659" y="3991160"/>
              <a:ext cx="2304736" cy="376614"/>
            </a:xfrm>
            <a:custGeom>
              <a:avLst/>
              <a:gdLst/>
              <a:ahLst/>
              <a:cxnLst/>
              <a:rect l="l" t="t" r="r" b="b"/>
              <a:pathLst>
                <a:path w="171324" h="22050" extrusionOk="0">
                  <a:moveTo>
                    <a:pt x="85662" y="1"/>
                  </a:moveTo>
                  <a:cubicBezTo>
                    <a:pt x="38362" y="1"/>
                    <a:pt x="1" y="4938"/>
                    <a:pt x="1" y="11009"/>
                  </a:cubicBezTo>
                  <a:cubicBezTo>
                    <a:pt x="1" y="17113"/>
                    <a:pt x="38362" y="22050"/>
                    <a:pt x="85662" y="22050"/>
                  </a:cubicBezTo>
                  <a:cubicBezTo>
                    <a:pt x="132963" y="22050"/>
                    <a:pt x="171323" y="17113"/>
                    <a:pt x="171323" y="11009"/>
                  </a:cubicBezTo>
                  <a:cubicBezTo>
                    <a:pt x="171323" y="4938"/>
                    <a:pt x="132963" y="1"/>
                    <a:pt x="85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3823930" y="1448964"/>
              <a:ext cx="1496157" cy="2816253"/>
            </a:xfrm>
            <a:custGeom>
              <a:avLst/>
              <a:gdLst/>
              <a:ahLst/>
              <a:cxnLst/>
              <a:rect l="l" t="t" r="r" b="b"/>
              <a:pathLst>
                <a:path w="87597" h="164886" extrusionOk="0">
                  <a:moveTo>
                    <a:pt x="76355" y="4771"/>
                  </a:moveTo>
                  <a:cubicBezTo>
                    <a:pt x="80024" y="4771"/>
                    <a:pt x="82959" y="5838"/>
                    <a:pt x="82959" y="13177"/>
                  </a:cubicBezTo>
                  <a:lnTo>
                    <a:pt x="82959" y="152743"/>
                  </a:lnTo>
                  <a:cubicBezTo>
                    <a:pt x="82959" y="156680"/>
                    <a:pt x="80024" y="159882"/>
                    <a:pt x="76355" y="159882"/>
                  </a:cubicBezTo>
                  <a:lnTo>
                    <a:pt x="11242" y="159882"/>
                  </a:lnTo>
                  <a:cubicBezTo>
                    <a:pt x="7572" y="159882"/>
                    <a:pt x="4637" y="156680"/>
                    <a:pt x="4637" y="152743"/>
                  </a:cubicBezTo>
                  <a:lnTo>
                    <a:pt x="4637" y="13177"/>
                  </a:lnTo>
                  <a:cubicBezTo>
                    <a:pt x="4637" y="5138"/>
                    <a:pt x="7572" y="4771"/>
                    <a:pt x="11242" y="4771"/>
                  </a:cubicBezTo>
                  <a:lnTo>
                    <a:pt x="24284" y="4771"/>
                  </a:lnTo>
                  <a:cubicBezTo>
                    <a:pt x="25051" y="4771"/>
                    <a:pt x="25652" y="5605"/>
                    <a:pt x="25652" y="6672"/>
                  </a:cubicBezTo>
                  <a:lnTo>
                    <a:pt x="25652" y="7139"/>
                  </a:lnTo>
                  <a:cubicBezTo>
                    <a:pt x="25652" y="9641"/>
                    <a:pt x="27019" y="9641"/>
                    <a:pt x="28721" y="9641"/>
                  </a:cubicBezTo>
                  <a:lnTo>
                    <a:pt x="58876" y="9641"/>
                  </a:lnTo>
                  <a:cubicBezTo>
                    <a:pt x="60577" y="9641"/>
                    <a:pt x="61944" y="9641"/>
                    <a:pt x="61944" y="7139"/>
                  </a:cubicBezTo>
                  <a:lnTo>
                    <a:pt x="61944" y="6672"/>
                  </a:lnTo>
                  <a:cubicBezTo>
                    <a:pt x="61944" y="5605"/>
                    <a:pt x="62545" y="4771"/>
                    <a:pt x="63312" y="4771"/>
                  </a:cubicBezTo>
                  <a:close/>
                  <a:moveTo>
                    <a:pt x="7405" y="1"/>
                  </a:moveTo>
                  <a:cubicBezTo>
                    <a:pt x="3303" y="34"/>
                    <a:pt x="0" y="3403"/>
                    <a:pt x="34" y="7506"/>
                  </a:cubicBezTo>
                  <a:lnTo>
                    <a:pt x="34" y="157380"/>
                  </a:lnTo>
                  <a:cubicBezTo>
                    <a:pt x="0" y="161483"/>
                    <a:pt x="3303" y="164819"/>
                    <a:pt x="7405" y="164885"/>
                  </a:cubicBezTo>
                  <a:lnTo>
                    <a:pt x="80191" y="164885"/>
                  </a:lnTo>
                  <a:cubicBezTo>
                    <a:pt x="84294" y="164819"/>
                    <a:pt x="87596" y="161483"/>
                    <a:pt x="87563" y="157380"/>
                  </a:cubicBezTo>
                  <a:lnTo>
                    <a:pt x="87563" y="7506"/>
                  </a:lnTo>
                  <a:cubicBezTo>
                    <a:pt x="87596" y="3403"/>
                    <a:pt x="84294" y="34"/>
                    <a:pt x="80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4492800" y="1542973"/>
              <a:ext cx="158400" cy="17678"/>
            </a:xfrm>
            <a:custGeom>
              <a:avLst/>
              <a:gdLst/>
              <a:ahLst/>
              <a:cxnLst/>
              <a:rect l="l" t="t" r="r" b="b"/>
              <a:pathLst>
                <a:path w="9274" h="1035" extrusionOk="0">
                  <a:moveTo>
                    <a:pt x="534" y="1"/>
                  </a:moveTo>
                  <a:cubicBezTo>
                    <a:pt x="234" y="1"/>
                    <a:pt x="0" y="234"/>
                    <a:pt x="0" y="501"/>
                  </a:cubicBezTo>
                  <a:cubicBezTo>
                    <a:pt x="0" y="801"/>
                    <a:pt x="234" y="1035"/>
                    <a:pt x="534" y="1035"/>
                  </a:cubicBezTo>
                  <a:lnTo>
                    <a:pt x="8740" y="1035"/>
                  </a:lnTo>
                  <a:cubicBezTo>
                    <a:pt x="9040" y="1035"/>
                    <a:pt x="9274" y="801"/>
                    <a:pt x="9274" y="501"/>
                  </a:cubicBezTo>
                  <a:cubicBezTo>
                    <a:pt x="9274" y="234"/>
                    <a:pt x="9040" y="1"/>
                    <a:pt x="8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3903113" y="1530436"/>
              <a:ext cx="1337774" cy="2649313"/>
            </a:xfrm>
            <a:custGeom>
              <a:avLst/>
              <a:gdLst/>
              <a:ahLst/>
              <a:cxnLst/>
              <a:rect l="l" t="t" r="r" b="b"/>
              <a:pathLst>
                <a:path w="78324" h="155112" extrusionOk="0">
                  <a:moveTo>
                    <a:pt x="6606" y="1"/>
                  </a:moveTo>
                  <a:cubicBezTo>
                    <a:pt x="2936" y="1"/>
                    <a:pt x="1" y="368"/>
                    <a:pt x="1" y="8407"/>
                  </a:cubicBezTo>
                  <a:lnTo>
                    <a:pt x="1" y="147973"/>
                  </a:lnTo>
                  <a:cubicBezTo>
                    <a:pt x="1" y="151910"/>
                    <a:pt x="2936" y="155112"/>
                    <a:pt x="6606" y="155112"/>
                  </a:cubicBezTo>
                  <a:lnTo>
                    <a:pt x="71719" y="155112"/>
                  </a:lnTo>
                  <a:cubicBezTo>
                    <a:pt x="75388" y="155112"/>
                    <a:pt x="78323" y="151910"/>
                    <a:pt x="78323" y="147973"/>
                  </a:cubicBezTo>
                  <a:lnTo>
                    <a:pt x="78323" y="8407"/>
                  </a:lnTo>
                  <a:cubicBezTo>
                    <a:pt x="78323" y="1068"/>
                    <a:pt x="75388" y="1"/>
                    <a:pt x="71719" y="1"/>
                  </a:cubicBezTo>
                  <a:lnTo>
                    <a:pt x="58676" y="1"/>
                  </a:lnTo>
                  <a:cubicBezTo>
                    <a:pt x="57909" y="1"/>
                    <a:pt x="57308" y="835"/>
                    <a:pt x="57308" y="1902"/>
                  </a:cubicBezTo>
                  <a:lnTo>
                    <a:pt x="57308" y="2369"/>
                  </a:lnTo>
                  <a:cubicBezTo>
                    <a:pt x="57308" y="4871"/>
                    <a:pt x="55941" y="4871"/>
                    <a:pt x="54240" y="4871"/>
                  </a:cubicBezTo>
                  <a:lnTo>
                    <a:pt x="24085" y="4871"/>
                  </a:lnTo>
                  <a:cubicBezTo>
                    <a:pt x="22383" y="4871"/>
                    <a:pt x="21016" y="4871"/>
                    <a:pt x="21016" y="2369"/>
                  </a:cubicBezTo>
                  <a:lnTo>
                    <a:pt x="21016" y="1902"/>
                  </a:lnTo>
                  <a:cubicBezTo>
                    <a:pt x="21016" y="835"/>
                    <a:pt x="20415" y="1"/>
                    <a:pt x="19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3903113" y="1530436"/>
              <a:ext cx="1337774" cy="194883"/>
            </a:xfrm>
            <a:custGeom>
              <a:avLst/>
              <a:gdLst/>
              <a:ahLst/>
              <a:cxnLst/>
              <a:rect l="l" t="t" r="r" b="b"/>
              <a:pathLst>
                <a:path w="78324" h="11410" extrusionOk="0">
                  <a:moveTo>
                    <a:pt x="6606" y="1"/>
                  </a:moveTo>
                  <a:cubicBezTo>
                    <a:pt x="2936" y="1"/>
                    <a:pt x="1" y="368"/>
                    <a:pt x="1" y="8407"/>
                  </a:cubicBezTo>
                  <a:lnTo>
                    <a:pt x="1" y="11409"/>
                  </a:lnTo>
                  <a:lnTo>
                    <a:pt x="78323" y="11409"/>
                  </a:lnTo>
                  <a:lnTo>
                    <a:pt x="78323" y="8407"/>
                  </a:lnTo>
                  <a:cubicBezTo>
                    <a:pt x="78323" y="1068"/>
                    <a:pt x="75388" y="1"/>
                    <a:pt x="71719" y="1"/>
                  </a:cubicBezTo>
                  <a:lnTo>
                    <a:pt x="58676" y="1"/>
                  </a:lnTo>
                  <a:cubicBezTo>
                    <a:pt x="57909" y="1"/>
                    <a:pt x="57308" y="835"/>
                    <a:pt x="57308" y="1902"/>
                  </a:cubicBezTo>
                  <a:lnTo>
                    <a:pt x="57308" y="2369"/>
                  </a:lnTo>
                  <a:cubicBezTo>
                    <a:pt x="57308" y="4871"/>
                    <a:pt x="55941" y="4871"/>
                    <a:pt x="54240" y="4871"/>
                  </a:cubicBezTo>
                  <a:lnTo>
                    <a:pt x="24085" y="4871"/>
                  </a:lnTo>
                  <a:cubicBezTo>
                    <a:pt x="22383" y="4871"/>
                    <a:pt x="21016" y="4871"/>
                    <a:pt x="21016" y="2369"/>
                  </a:cubicBezTo>
                  <a:lnTo>
                    <a:pt x="21016" y="1902"/>
                  </a:lnTo>
                  <a:cubicBezTo>
                    <a:pt x="21016" y="835"/>
                    <a:pt x="20415" y="1"/>
                    <a:pt x="19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4152088" y="1573734"/>
              <a:ext cx="48456" cy="13698"/>
            </a:xfrm>
            <a:custGeom>
              <a:avLst/>
              <a:gdLst/>
              <a:ahLst/>
              <a:cxnLst/>
              <a:rect l="l" t="t" r="r" b="b"/>
              <a:pathLst>
                <a:path w="2837" h="802" extrusionOk="0">
                  <a:moveTo>
                    <a:pt x="1268" y="1"/>
                  </a:moveTo>
                  <a:cubicBezTo>
                    <a:pt x="1168" y="34"/>
                    <a:pt x="1102" y="34"/>
                    <a:pt x="1002" y="34"/>
                  </a:cubicBezTo>
                  <a:cubicBezTo>
                    <a:pt x="835" y="68"/>
                    <a:pt x="668" y="134"/>
                    <a:pt x="535" y="201"/>
                  </a:cubicBezTo>
                  <a:cubicBezTo>
                    <a:pt x="401" y="268"/>
                    <a:pt x="268" y="368"/>
                    <a:pt x="168" y="435"/>
                  </a:cubicBezTo>
                  <a:cubicBezTo>
                    <a:pt x="101" y="501"/>
                    <a:pt x="34" y="535"/>
                    <a:pt x="1" y="601"/>
                  </a:cubicBezTo>
                  <a:lnTo>
                    <a:pt x="134" y="701"/>
                  </a:lnTo>
                  <a:cubicBezTo>
                    <a:pt x="134" y="735"/>
                    <a:pt x="168" y="768"/>
                    <a:pt x="201" y="802"/>
                  </a:cubicBezTo>
                  <a:cubicBezTo>
                    <a:pt x="501" y="468"/>
                    <a:pt x="935" y="268"/>
                    <a:pt x="1402" y="268"/>
                  </a:cubicBezTo>
                  <a:cubicBezTo>
                    <a:pt x="1869" y="268"/>
                    <a:pt x="2303" y="468"/>
                    <a:pt x="2636" y="768"/>
                  </a:cubicBezTo>
                  <a:cubicBezTo>
                    <a:pt x="2636" y="768"/>
                    <a:pt x="2669" y="735"/>
                    <a:pt x="2703" y="701"/>
                  </a:cubicBezTo>
                  <a:lnTo>
                    <a:pt x="2836" y="601"/>
                  </a:lnTo>
                  <a:lnTo>
                    <a:pt x="2803" y="601"/>
                  </a:lnTo>
                  <a:lnTo>
                    <a:pt x="2669" y="468"/>
                  </a:lnTo>
                  <a:cubicBezTo>
                    <a:pt x="2603" y="401"/>
                    <a:pt x="2503" y="335"/>
                    <a:pt x="2403" y="268"/>
                  </a:cubicBezTo>
                  <a:cubicBezTo>
                    <a:pt x="2303" y="201"/>
                    <a:pt x="2202" y="168"/>
                    <a:pt x="2102" y="134"/>
                  </a:cubicBezTo>
                  <a:cubicBezTo>
                    <a:pt x="1936" y="68"/>
                    <a:pt x="1802" y="34"/>
                    <a:pt x="16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4158937" y="1583008"/>
              <a:ext cx="34758" cy="10692"/>
            </a:xfrm>
            <a:custGeom>
              <a:avLst/>
              <a:gdLst/>
              <a:ahLst/>
              <a:cxnLst/>
              <a:rect l="l" t="t" r="r" b="b"/>
              <a:pathLst>
                <a:path w="2035" h="626" extrusionOk="0">
                  <a:moveTo>
                    <a:pt x="1018" y="0"/>
                  </a:moveTo>
                  <a:cubicBezTo>
                    <a:pt x="651" y="0"/>
                    <a:pt x="284" y="142"/>
                    <a:pt x="0" y="425"/>
                  </a:cubicBezTo>
                  <a:lnTo>
                    <a:pt x="200" y="625"/>
                  </a:lnTo>
                  <a:cubicBezTo>
                    <a:pt x="400" y="425"/>
                    <a:pt x="701" y="292"/>
                    <a:pt x="1001" y="292"/>
                  </a:cubicBezTo>
                  <a:cubicBezTo>
                    <a:pt x="1301" y="292"/>
                    <a:pt x="1601" y="392"/>
                    <a:pt x="1835" y="625"/>
                  </a:cubicBezTo>
                  <a:lnTo>
                    <a:pt x="2035" y="425"/>
                  </a:lnTo>
                  <a:cubicBezTo>
                    <a:pt x="1751" y="142"/>
                    <a:pt x="1384" y="0"/>
                    <a:pt x="1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4165769" y="1592966"/>
              <a:ext cx="21094" cy="8147"/>
            </a:xfrm>
            <a:custGeom>
              <a:avLst/>
              <a:gdLst/>
              <a:ahLst/>
              <a:cxnLst/>
              <a:rect l="l" t="t" r="r" b="b"/>
              <a:pathLst>
                <a:path w="1235" h="477" extrusionOk="0">
                  <a:moveTo>
                    <a:pt x="605" y="1"/>
                  </a:moveTo>
                  <a:cubicBezTo>
                    <a:pt x="384" y="1"/>
                    <a:pt x="167" y="93"/>
                    <a:pt x="0" y="276"/>
                  </a:cubicBezTo>
                  <a:lnTo>
                    <a:pt x="201" y="476"/>
                  </a:lnTo>
                  <a:cubicBezTo>
                    <a:pt x="301" y="343"/>
                    <a:pt x="434" y="276"/>
                    <a:pt x="601" y="276"/>
                  </a:cubicBezTo>
                  <a:cubicBezTo>
                    <a:pt x="768" y="276"/>
                    <a:pt x="901" y="343"/>
                    <a:pt x="1035" y="443"/>
                  </a:cubicBezTo>
                  <a:lnTo>
                    <a:pt x="1235" y="276"/>
                  </a:lnTo>
                  <a:cubicBezTo>
                    <a:pt x="1051" y="93"/>
                    <a:pt x="826" y="1"/>
                    <a:pt x="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4173182" y="1600515"/>
              <a:ext cx="6285" cy="6439"/>
            </a:xfrm>
            <a:custGeom>
              <a:avLst/>
              <a:gdLst/>
              <a:ahLst/>
              <a:cxnLst/>
              <a:rect l="l" t="t" r="r" b="b"/>
              <a:pathLst>
                <a:path w="368" h="377" extrusionOk="0">
                  <a:moveTo>
                    <a:pt x="184" y="1"/>
                  </a:moveTo>
                  <a:cubicBezTo>
                    <a:pt x="92" y="1"/>
                    <a:pt x="0" y="67"/>
                    <a:pt x="0" y="201"/>
                  </a:cubicBezTo>
                  <a:cubicBezTo>
                    <a:pt x="0" y="318"/>
                    <a:pt x="83" y="376"/>
                    <a:pt x="171" y="376"/>
                  </a:cubicBezTo>
                  <a:cubicBezTo>
                    <a:pt x="259" y="376"/>
                    <a:pt x="350" y="318"/>
                    <a:pt x="367" y="201"/>
                  </a:cubicBezTo>
                  <a:cubicBezTo>
                    <a:pt x="367" y="67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3990289" y="1581146"/>
              <a:ext cx="17678" cy="17678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501" y="1"/>
                  </a:moveTo>
                  <a:cubicBezTo>
                    <a:pt x="234" y="1"/>
                    <a:pt x="0" y="234"/>
                    <a:pt x="0" y="534"/>
                  </a:cubicBezTo>
                  <a:cubicBezTo>
                    <a:pt x="0" y="801"/>
                    <a:pt x="234" y="1035"/>
                    <a:pt x="501" y="1035"/>
                  </a:cubicBezTo>
                  <a:cubicBezTo>
                    <a:pt x="801" y="1035"/>
                    <a:pt x="1035" y="801"/>
                    <a:pt x="1035" y="534"/>
                  </a:cubicBezTo>
                  <a:cubicBezTo>
                    <a:pt x="1035" y="234"/>
                    <a:pt x="801" y="1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4018198" y="1581317"/>
              <a:ext cx="21111" cy="18088"/>
            </a:xfrm>
            <a:custGeom>
              <a:avLst/>
              <a:gdLst/>
              <a:ahLst/>
              <a:cxnLst/>
              <a:rect l="l" t="t" r="r" b="b"/>
              <a:pathLst>
                <a:path w="1236" h="1059" extrusionOk="0">
                  <a:moveTo>
                    <a:pt x="530" y="0"/>
                  </a:moveTo>
                  <a:cubicBezTo>
                    <a:pt x="259" y="0"/>
                    <a:pt x="1" y="209"/>
                    <a:pt x="1" y="524"/>
                  </a:cubicBezTo>
                  <a:cubicBezTo>
                    <a:pt x="1" y="825"/>
                    <a:pt x="234" y="1058"/>
                    <a:pt x="535" y="1058"/>
                  </a:cubicBezTo>
                  <a:cubicBezTo>
                    <a:pt x="968" y="1058"/>
                    <a:pt x="1235" y="491"/>
                    <a:pt x="902" y="157"/>
                  </a:cubicBezTo>
                  <a:cubicBezTo>
                    <a:pt x="793" y="49"/>
                    <a:pt x="660" y="0"/>
                    <a:pt x="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4046124" y="1581146"/>
              <a:ext cx="17678" cy="17678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534" y="1"/>
                  </a:moveTo>
                  <a:cubicBezTo>
                    <a:pt x="234" y="1"/>
                    <a:pt x="0" y="234"/>
                    <a:pt x="0" y="534"/>
                  </a:cubicBezTo>
                  <a:cubicBezTo>
                    <a:pt x="0" y="801"/>
                    <a:pt x="234" y="1035"/>
                    <a:pt x="534" y="1035"/>
                  </a:cubicBezTo>
                  <a:cubicBezTo>
                    <a:pt x="801" y="1035"/>
                    <a:pt x="1035" y="801"/>
                    <a:pt x="1035" y="534"/>
                  </a:cubicBezTo>
                  <a:cubicBezTo>
                    <a:pt x="1035" y="234"/>
                    <a:pt x="801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4074033" y="1581317"/>
              <a:ext cx="21111" cy="18088"/>
            </a:xfrm>
            <a:custGeom>
              <a:avLst/>
              <a:gdLst/>
              <a:ahLst/>
              <a:cxnLst/>
              <a:rect l="l" t="t" r="r" b="b"/>
              <a:pathLst>
                <a:path w="1236" h="1059" extrusionOk="0">
                  <a:moveTo>
                    <a:pt x="530" y="0"/>
                  </a:moveTo>
                  <a:cubicBezTo>
                    <a:pt x="259" y="0"/>
                    <a:pt x="1" y="209"/>
                    <a:pt x="1" y="524"/>
                  </a:cubicBezTo>
                  <a:cubicBezTo>
                    <a:pt x="1" y="825"/>
                    <a:pt x="234" y="1058"/>
                    <a:pt x="535" y="1058"/>
                  </a:cubicBezTo>
                  <a:cubicBezTo>
                    <a:pt x="1002" y="1058"/>
                    <a:pt x="1235" y="491"/>
                    <a:pt x="902" y="157"/>
                  </a:cubicBezTo>
                  <a:cubicBezTo>
                    <a:pt x="793" y="49"/>
                    <a:pt x="660" y="0"/>
                    <a:pt x="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4101958" y="1581317"/>
              <a:ext cx="21094" cy="18088"/>
            </a:xfrm>
            <a:custGeom>
              <a:avLst/>
              <a:gdLst/>
              <a:ahLst/>
              <a:cxnLst/>
              <a:rect l="l" t="t" r="r" b="b"/>
              <a:pathLst>
                <a:path w="1235" h="1059" extrusionOk="0">
                  <a:moveTo>
                    <a:pt x="529" y="0"/>
                  </a:moveTo>
                  <a:cubicBezTo>
                    <a:pt x="259" y="0"/>
                    <a:pt x="0" y="209"/>
                    <a:pt x="0" y="524"/>
                  </a:cubicBezTo>
                  <a:cubicBezTo>
                    <a:pt x="0" y="825"/>
                    <a:pt x="234" y="1058"/>
                    <a:pt x="534" y="1058"/>
                  </a:cubicBezTo>
                  <a:cubicBezTo>
                    <a:pt x="1001" y="1058"/>
                    <a:pt x="1235" y="491"/>
                    <a:pt x="901" y="157"/>
                  </a:cubicBezTo>
                  <a:cubicBezTo>
                    <a:pt x="793" y="49"/>
                    <a:pt x="659" y="0"/>
                    <a:pt x="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5068242" y="1576022"/>
              <a:ext cx="72368" cy="33631"/>
            </a:xfrm>
            <a:custGeom>
              <a:avLst/>
              <a:gdLst/>
              <a:ahLst/>
              <a:cxnLst/>
              <a:rect l="l" t="t" r="r" b="b"/>
              <a:pathLst>
                <a:path w="4237" h="1969" extrusionOk="0">
                  <a:moveTo>
                    <a:pt x="4036" y="234"/>
                  </a:moveTo>
                  <a:lnTo>
                    <a:pt x="4036" y="1768"/>
                  </a:lnTo>
                  <a:lnTo>
                    <a:pt x="234" y="1768"/>
                  </a:lnTo>
                  <a:lnTo>
                    <a:pt x="234" y="234"/>
                  </a:lnTo>
                  <a:close/>
                  <a:moveTo>
                    <a:pt x="0" y="0"/>
                  </a:moveTo>
                  <a:lnTo>
                    <a:pt x="0" y="1968"/>
                  </a:lnTo>
                  <a:lnTo>
                    <a:pt x="4237" y="1968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5074511" y="1581710"/>
              <a:ext cx="46167" cy="22238"/>
            </a:xfrm>
            <a:custGeom>
              <a:avLst/>
              <a:gdLst/>
              <a:ahLst/>
              <a:cxnLst/>
              <a:rect l="l" t="t" r="r" b="b"/>
              <a:pathLst>
                <a:path w="2703" h="1302" extrusionOk="0">
                  <a:moveTo>
                    <a:pt x="0" y="1"/>
                  </a:moveTo>
                  <a:lnTo>
                    <a:pt x="0" y="1302"/>
                  </a:lnTo>
                  <a:lnTo>
                    <a:pt x="2702" y="1302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5140593" y="1583999"/>
              <a:ext cx="6285" cy="17678"/>
            </a:xfrm>
            <a:custGeom>
              <a:avLst/>
              <a:gdLst/>
              <a:ahLst/>
              <a:cxnLst/>
              <a:rect l="l" t="t" r="r" b="b"/>
              <a:pathLst>
                <a:path w="368" h="1035" extrusionOk="0">
                  <a:moveTo>
                    <a:pt x="1" y="0"/>
                  </a:moveTo>
                  <a:lnTo>
                    <a:pt x="1" y="1034"/>
                  </a:lnTo>
                  <a:lnTo>
                    <a:pt x="367" y="1034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4014218" y="3877211"/>
              <a:ext cx="92317" cy="94589"/>
            </a:xfrm>
            <a:custGeom>
              <a:avLst/>
              <a:gdLst/>
              <a:ahLst/>
              <a:cxnLst/>
              <a:rect l="l" t="t" r="r" b="b"/>
              <a:pathLst>
                <a:path w="5405" h="5538" extrusionOk="0">
                  <a:moveTo>
                    <a:pt x="2702" y="0"/>
                  </a:moveTo>
                  <a:lnTo>
                    <a:pt x="0" y="2802"/>
                  </a:lnTo>
                  <a:lnTo>
                    <a:pt x="601" y="2802"/>
                  </a:lnTo>
                  <a:lnTo>
                    <a:pt x="601" y="5538"/>
                  </a:lnTo>
                  <a:lnTo>
                    <a:pt x="1702" y="5538"/>
                  </a:lnTo>
                  <a:lnTo>
                    <a:pt x="1702" y="4136"/>
                  </a:lnTo>
                  <a:lnTo>
                    <a:pt x="3703" y="4136"/>
                  </a:lnTo>
                  <a:lnTo>
                    <a:pt x="3703" y="5538"/>
                  </a:lnTo>
                  <a:lnTo>
                    <a:pt x="4804" y="5538"/>
                  </a:lnTo>
                  <a:lnTo>
                    <a:pt x="4804" y="2802"/>
                  </a:lnTo>
                  <a:lnTo>
                    <a:pt x="5404" y="2802"/>
                  </a:lnTo>
                  <a:lnTo>
                    <a:pt x="270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5018676" y="3877211"/>
              <a:ext cx="111105" cy="15970"/>
            </a:xfrm>
            <a:custGeom>
              <a:avLst/>
              <a:gdLst/>
              <a:ahLst/>
              <a:cxnLst/>
              <a:rect l="l" t="t" r="r" b="b"/>
              <a:pathLst>
                <a:path w="6505" h="935" extrusionOk="0">
                  <a:moveTo>
                    <a:pt x="0" y="0"/>
                  </a:moveTo>
                  <a:lnTo>
                    <a:pt x="0" y="934"/>
                  </a:lnTo>
                  <a:lnTo>
                    <a:pt x="6505" y="934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8"/>
            <p:cNvSpPr/>
            <p:nvPr/>
          </p:nvSpPr>
          <p:spPr>
            <a:xfrm>
              <a:off x="5018676" y="3916512"/>
              <a:ext cx="111105" cy="15970"/>
            </a:xfrm>
            <a:custGeom>
              <a:avLst/>
              <a:gdLst/>
              <a:ahLst/>
              <a:cxnLst/>
              <a:rect l="l" t="t" r="r" b="b"/>
              <a:pathLst>
                <a:path w="6505" h="935" extrusionOk="0">
                  <a:moveTo>
                    <a:pt x="0" y="1"/>
                  </a:moveTo>
                  <a:lnTo>
                    <a:pt x="0" y="935"/>
                  </a:lnTo>
                  <a:lnTo>
                    <a:pt x="6505" y="935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8"/>
            <p:cNvSpPr/>
            <p:nvPr/>
          </p:nvSpPr>
          <p:spPr>
            <a:xfrm>
              <a:off x="5018676" y="3955830"/>
              <a:ext cx="111105" cy="15970"/>
            </a:xfrm>
            <a:custGeom>
              <a:avLst/>
              <a:gdLst/>
              <a:ahLst/>
              <a:cxnLst/>
              <a:rect l="l" t="t" r="r" b="b"/>
              <a:pathLst>
                <a:path w="6505" h="935" extrusionOk="0">
                  <a:moveTo>
                    <a:pt x="0" y="0"/>
                  </a:moveTo>
                  <a:lnTo>
                    <a:pt x="0" y="935"/>
                  </a:lnTo>
                  <a:lnTo>
                    <a:pt x="6505" y="93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3981749" y="1838884"/>
              <a:ext cx="167521" cy="149484"/>
            </a:xfrm>
            <a:custGeom>
              <a:avLst/>
              <a:gdLst/>
              <a:ahLst/>
              <a:cxnLst/>
              <a:rect l="l" t="t" r="r" b="b"/>
              <a:pathLst>
                <a:path w="9808" h="8752" extrusionOk="0">
                  <a:moveTo>
                    <a:pt x="4889" y="0"/>
                  </a:moveTo>
                  <a:cubicBezTo>
                    <a:pt x="4314" y="0"/>
                    <a:pt x="3730" y="115"/>
                    <a:pt x="3169" y="355"/>
                  </a:cubicBezTo>
                  <a:cubicBezTo>
                    <a:pt x="1068" y="1222"/>
                    <a:pt x="0" y="3591"/>
                    <a:pt x="701" y="5759"/>
                  </a:cubicBezTo>
                  <a:cubicBezTo>
                    <a:pt x="1319" y="7587"/>
                    <a:pt x="3029" y="8751"/>
                    <a:pt x="4870" y="8751"/>
                  </a:cubicBezTo>
                  <a:cubicBezTo>
                    <a:pt x="5213" y="8751"/>
                    <a:pt x="5559" y="8711"/>
                    <a:pt x="5904" y="8628"/>
                  </a:cubicBezTo>
                  <a:cubicBezTo>
                    <a:pt x="6371" y="8494"/>
                    <a:pt x="6772" y="8327"/>
                    <a:pt x="7172" y="8094"/>
                  </a:cubicBezTo>
                  <a:cubicBezTo>
                    <a:pt x="9107" y="6893"/>
                    <a:pt x="9807" y="4391"/>
                    <a:pt x="8740" y="2356"/>
                  </a:cubicBezTo>
                  <a:cubicBezTo>
                    <a:pt x="7981" y="865"/>
                    <a:pt x="6470" y="0"/>
                    <a:pt x="4889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4034732" y="1882523"/>
              <a:ext cx="52999" cy="45399"/>
            </a:xfrm>
            <a:custGeom>
              <a:avLst/>
              <a:gdLst/>
              <a:ahLst/>
              <a:cxnLst/>
              <a:rect l="l" t="t" r="r" b="b"/>
              <a:pathLst>
                <a:path w="3103" h="2658" extrusionOk="0">
                  <a:moveTo>
                    <a:pt x="1827" y="0"/>
                  </a:moveTo>
                  <a:cubicBezTo>
                    <a:pt x="1807" y="0"/>
                    <a:pt x="1788" y="1"/>
                    <a:pt x="1768" y="2"/>
                  </a:cubicBezTo>
                  <a:cubicBezTo>
                    <a:pt x="601" y="2"/>
                    <a:pt x="0" y="1436"/>
                    <a:pt x="834" y="2270"/>
                  </a:cubicBezTo>
                  <a:cubicBezTo>
                    <a:pt x="1102" y="2537"/>
                    <a:pt x="1431" y="2657"/>
                    <a:pt x="1754" y="2657"/>
                  </a:cubicBezTo>
                  <a:cubicBezTo>
                    <a:pt x="2440" y="2657"/>
                    <a:pt x="3103" y="2118"/>
                    <a:pt x="3103" y="1303"/>
                  </a:cubicBezTo>
                  <a:cubicBezTo>
                    <a:pt x="3103" y="588"/>
                    <a:pt x="2534" y="0"/>
                    <a:pt x="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4024466" y="1925838"/>
              <a:ext cx="80925" cy="62393"/>
            </a:xfrm>
            <a:custGeom>
              <a:avLst/>
              <a:gdLst/>
              <a:ahLst/>
              <a:cxnLst/>
              <a:rect l="l" t="t" r="r" b="b"/>
              <a:pathLst>
                <a:path w="4738" h="3653" extrusionOk="0">
                  <a:moveTo>
                    <a:pt x="2369" y="1"/>
                  </a:moveTo>
                  <a:cubicBezTo>
                    <a:pt x="1035" y="1"/>
                    <a:pt x="1" y="1135"/>
                    <a:pt x="68" y="2469"/>
                  </a:cubicBezTo>
                  <a:lnTo>
                    <a:pt x="68" y="3003"/>
                  </a:lnTo>
                  <a:cubicBezTo>
                    <a:pt x="776" y="3428"/>
                    <a:pt x="1585" y="3653"/>
                    <a:pt x="2400" y="3653"/>
                  </a:cubicBezTo>
                  <a:cubicBezTo>
                    <a:pt x="2736" y="3653"/>
                    <a:pt x="3072" y="3614"/>
                    <a:pt x="3403" y="3537"/>
                  </a:cubicBezTo>
                  <a:cubicBezTo>
                    <a:pt x="3870" y="3403"/>
                    <a:pt x="4271" y="3236"/>
                    <a:pt x="4671" y="3003"/>
                  </a:cubicBezTo>
                  <a:lnTo>
                    <a:pt x="4671" y="2469"/>
                  </a:lnTo>
                  <a:cubicBezTo>
                    <a:pt x="4738" y="1135"/>
                    <a:pt x="3704" y="1"/>
                    <a:pt x="2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4232996" y="1843222"/>
              <a:ext cx="474619" cy="39335"/>
            </a:xfrm>
            <a:custGeom>
              <a:avLst/>
              <a:gdLst/>
              <a:ahLst/>
              <a:cxnLst/>
              <a:rect l="l" t="t" r="r" b="b"/>
              <a:pathLst>
                <a:path w="27788" h="2303" extrusionOk="0">
                  <a:moveTo>
                    <a:pt x="1" y="1"/>
                  </a:moveTo>
                  <a:lnTo>
                    <a:pt x="1" y="2303"/>
                  </a:lnTo>
                  <a:lnTo>
                    <a:pt x="27787" y="2303"/>
                  </a:lnTo>
                  <a:lnTo>
                    <a:pt x="2778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4232996" y="1908177"/>
              <a:ext cx="414224" cy="26235"/>
            </a:xfrm>
            <a:custGeom>
              <a:avLst/>
              <a:gdLst/>
              <a:ahLst/>
              <a:cxnLst/>
              <a:rect l="l" t="t" r="r" b="b"/>
              <a:pathLst>
                <a:path w="24252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24251" y="1535"/>
                  </a:lnTo>
                  <a:lnTo>
                    <a:pt x="2425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8"/>
            <p:cNvSpPr/>
            <p:nvPr/>
          </p:nvSpPr>
          <p:spPr>
            <a:xfrm>
              <a:off x="4232996" y="1958324"/>
              <a:ext cx="684840" cy="26218"/>
            </a:xfrm>
            <a:custGeom>
              <a:avLst/>
              <a:gdLst/>
              <a:ahLst/>
              <a:cxnLst/>
              <a:rect l="l" t="t" r="r" b="b"/>
              <a:pathLst>
                <a:path w="40096" h="1535" extrusionOk="0">
                  <a:moveTo>
                    <a:pt x="1" y="0"/>
                  </a:moveTo>
                  <a:lnTo>
                    <a:pt x="1" y="1535"/>
                  </a:lnTo>
                  <a:lnTo>
                    <a:pt x="40096" y="1535"/>
                  </a:lnTo>
                  <a:lnTo>
                    <a:pt x="4009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8"/>
            <p:cNvSpPr/>
            <p:nvPr/>
          </p:nvSpPr>
          <p:spPr>
            <a:xfrm>
              <a:off x="3903113" y="2050044"/>
              <a:ext cx="1337774" cy="936667"/>
            </a:xfrm>
            <a:custGeom>
              <a:avLst/>
              <a:gdLst/>
              <a:ahLst/>
              <a:cxnLst/>
              <a:rect l="l" t="t" r="r" b="b"/>
              <a:pathLst>
                <a:path w="78324" h="54840" extrusionOk="0">
                  <a:moveTo>
                    <a:pt x="1" y="1"/>
                  </a:moveTo>
                  <a:lnTo>
                    <a:pt x="1" y="54840"/>
                  </a:lnTo>
                  <a:lnTo>
                    <a:pt x="78323" y="54840"/>
                  </a:lnTo>
                  <a:lnTo>
                    <a:pt x="78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4059224" y="2205591"/>
              <a:ext cx="259257" cy="221733"/>
            </a:xfrm>
            <a:custGeom>
              <a:avLst/>
              <a:gdLst/>
              <a:ahLst/>
              <a:cxnLst/>
              <a:rect l="l" t="t" r="r" b="b"/>
              <a:pathLst>
                <a:path w="15179" h="12982" extrusionOk="0">
                  <a:moveTo>
                    <a:pt x="6505" y="0"/>
                  </a:moveTo>
                  <a:cubicBezTo>
                    <a:pt x="2903" y="0"/>
                    <a:pt x="1" y="2902"/>
                    <a:pt x="1" y="6471"/>
                  </a:cubicBezTo>
                  <a:cubicBezTo>
                    <a:pt x="1" y="10398"/>
                    <a:pt x="3207" y="12981"/>
                    <a:pt x="6541" y="12981"/>
                  </a:cubicBezTo>
                  <a:cubicBezTo>
                    <a:pt x="8136" y="12981"/>
                    <a:pt x="9759" y="12391"/>
                    <a:pt x="11075" y="11075"/>
                  </a:cubicBezTo>
                  <a:cubicBezTo>
                    <a:pt x="15178" y="6972"/>
                    <a:pt x="12276" y="0"/>
                    <a:pt x="6505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4496780" y="2279086"/>
              <a:ext cx="744107" cy="503655"/>
            </a:xfrm>
            <a:custGeom>
              <a:avLst/>
              <a:gdLst/>
              <a:ahLst/>
              <a:cxnLst/>
              <a:rect l="l" t="t" r="r" b="b"/>
              <a:pathLst>
                <a:path w="43566" h="29488" extrusionOk="0">
                  <a:moveTo>
                    <a:pt x="21783" y="0"/>
                  </a:moveTo>
                  <a:lnTo>
                    <a:pt x="1" y="29488"/>
                  </a:lnTo>
                  <a:lnTo>
                    <a:pt x="43565" y="29488"/>
                  </a:lnTo>
                  <a:lnTo>
                    <a:pt x="2178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4205651" y="2456838"/>
              <a:ext cx="614197" cy="328756"/>
            </a:xfrm>
            <a:custGeom>
              <a:avLst/>
              <a:gdLst/>
              <a:ahLst/>
              <a:cxnLst/>
              <a:rect l="l" t="t" r="r" b="b"/>
              <a:pathLst>
                <a:path w="35960" h="19248" extrusionOk="0">
                  <a:moveTo>
                    <a:pt x="17980" y="1"/>
                  </a:moveTo>
                  <a:lnTo>
                    <a:pt x="0" y="19248"/>
                  </a:lnTo>
                  <a:lnTo>
                    <a:pt x="35959" y="19248"/>
                  </a:lnTo>
                  <a:lnTo>
                    <a:pt x="17980" y="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>
              <a:off x="3903113" y="2785013"/>
              <a:ext cx="1337774" cy="201698"/>
            </a:xfrm>
            <a:custGeom>
              <a:avLst/>
              <a:gdLst/>
              <a:ahLst/>
              <a:cxnLst/>
              <a:rect l="l" t="t" r="r" b="b"/>
              <a:pathLst>
                <a:path w="78324" h="11809" extrusionOk="0">
                  <a:moveTo>
                    <a:pt x="1" y="0"/>
                  </a:moveTo>
                  <a:lnTo>
                    <a:pt x="1" y="11809"/>
                  </a:lnTo>
                  <a:lnTo>
                    <a:pt x="78323" y="11809"/>
                  </a:lnTo>
                  <a:lnTo>
                    <a:pt x="78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3982313" y="3342778"/>
              <a:ext cx="166957" cy="149143"/>
            </a:xfrm>
            <a:custGeom>
              <a:avLst/>
              <a:gdLst/>
              <a:ahLst/>
              <a:cxnLst/>
              <a:rect l="l" t="t" r="r" b="b"/>
              <a:pathLst>
                <a:path w="9775" h="8732" extrusionOk="0">
                  <a:moveTo>
                    <a:pt x="4833" y="0"/>
                  </a:moveTo>
                  <a:cubicBezTo>
                    <a:pt x="4275" y="0"/>
                    <a:pt x="3709" y="108"/>
                    <a:pt x="3169" y="335"/>
                  </a:cubicBezTo>
                  <a:cubicBezTo>
                    <a:pt x="1068" y="1235"/>
                    <a:pt x="0" y="3570"/>
                    <a:pt x="701" y="5739"/>
                  </a:cubicBezTo>
                  <a:cubicBezTo>
                    <a:pt x="1292" y="7567"/>
                    <a:pt x="2997" y="8731"/>
                    <a:pt x="4837" y="8731"/>
                  </a:cubicBezTo>
                  <a:cubicBezTo>
                    <a:pt x="5180" y="8731"/>
                    <a:pt x="5526" y="8691"/>
                    <a:pt x="5871" y="8607"/>
                  </a:cubicBezTo>
                  <a:cubicBezTo>
                    <a:pt x="6338" y="8507"/>
                    <a:pt x="6739" y="8307"/>
                    <a:pt x="7139" y="8074"/>
                  </a:cubicBezTo>
                  <a:cubicBezTo>
                    <a:pt x="9074" y="6873"/>
                    <a:pt x="9774" y="4404"/>
                    <a:pt x="8707" y="2370"/>
                  </a:cubicBezTo>
                  <a:cubicBezTo>
                    <a:pt x="7943" y="866"/>
                    <a:pt x="6414" y="0"/>
                    <a:pt x="4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>
              <a:off x="4034732" y="3386093"/>
              <a:ext cx="52999" cy="45382"/>
            </a:xfrm>
            <a:custGeom>
              <a:avLst/>
              <a:gdLst/>
              <a:ahLst/>
              <a:cxnLst/>
              <a:rect l="l" t="t" r="r" b="b"/>
              <a:pathLst>
                <a:path w="3103" h="2657" extrusionOk="0">
                  <a:moveTo>
                    <a:pt x="1768" y="0"/>
                  </a:moveTo>
                  <a:cubicBezTo>
                    <a:pt x="601" y="0"/>
                    <a:pt x="0" y="1435"/>
                    <a:pt x="834" y="2269"/>
                  </a:cubicBezTo>
                  <a:cubicBezTo>
                    <a:pt x="1103" y="2537"/>
                    <a:pt x="1434" y="2657"/>
                    <a:pt x="1759" y="2657"/>
                  </a:cubicBezTo>
                  <a:cubicBezTo>
                    <a:pt x="2443" y="2657"/>
                    <a:pt x="3103" y="2126"/>
                    <a:pt x="3103" y="1335"/>
                  </a:cubicBezTo>
                  <a:cubicBezTo>
                    <a:pt x="3103" y="601"/>
                    <a:pt x="2502" y="0"/>
                    <a:pt x="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4024466" y="3429954"/>
              <a:ext cx="80925" cy="61932"/>
            </a:xfrm>
            <a:custGeom>
              <a:avLst/>
              <a:gdLst/>
              <a:ahLst/>
              <a:cxnLst/>
              <a:rect l="l" t="t" r="r" b="b"/>
              <a:pathLst>
                <a:path w="4738" h="3626" extrusionOk="0">
                  <a:moveTo>
                    <a:pt x="2369" y="1"/>
                  </a:moveTo>
                  <a:cubicBezTo>
                    <a:pt x="1035" y="1"/>
                    <a:pt x="1" y="1102"/>
                    <a:pt x="68" y="2436"/>
                  </a:cubicBezTo>
                  <a:lnTo>
                    <a:pt x="68" y="2970"/>
                  </a:lnTo>
                  <a:cubicBezTo>
                    <a:pt x="764" y="3411"/>
                    <a:pt x="1557" y="3626"/>
                    <a:pt x="2358" y="3626"/>
                  </a:cubicBezTo>
                  <a:cubicBezTo>
                    <a:pt x="2707" y="3626"/>
                    <a:pt x="3058" y="3584"/>
                    <a:pt x="3403" y="3503"/>
                  </a:cubicBezTo>
                  <a:cubicBezTo>
                    <a:pt x="3870" y="3403"/>
                    <a:pt x="4271" y="3203"/>
                    <a:pt x="4671" y="2970"/>
                  </a:cubicBezTo>
                  <a:lnTo>
                    <a:pt x="4671" y="2436"/>
                  </a:lnTo>
                  <a:cubicBezTo>
                    <a:pt x="4738" y="1102"/>
                    <a:pt x="3704" y="1"/>
                    <a:pt x="2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4232996" y="3346774"/>
              <a:ext cx="610217" cy="39335"/>
            </a:xfrm>
            <a:custGeom>
              <a:avLst/>
              <a:gdLst/>
              <a:ahLst/>
              <a:cxnLst/>
              <a:rect l="l" t="t" r="r" b="b"/>
              <a:pathLst>
                <a:path w="35727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35726" y="2302"/>
                  </a:lnTo>
                  <a:lnTo>
                    <a:pt x="35726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4232996" y="3412293"/>
              <a:ext cx="779429" cy="25654"/>
            </a:xfrm>
            <a:custGeom>
              <a:avLst/>
              <a:gdLst/>
              <a:ahLst/>
              <a:cxnLst/>
              <a:rect l="l" t="t" r="r" b="b"/>
              <a:pathLst>
                <a:path w="45634" h="1502" extrusionOk="0">
                  <a:moveTo>
                    <a:pt x="1" y="1"/>
                  </a:moveTo>
                  <a:lnTo>
                    <a:pt x="1" y="1502"/>
                  </a:lnTo>
                  <a:lnTo>
                    <a:pt x="45633" y="1502"/>
                  </a:lnTo>
                  <a:lnTo>
                    <a:pt x="45633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4232996" y="3461859"/>
              <a:ext cx="265526" cy="26235"/>
            </a:xfrm>
            <a:custGeom>
              <a:avLst/>
              <a:gdLst/>
              <a:ahLst/>
              <a:cxnLst/>
              <a:rect l="l" t="t" r="r" b="b"/>
              <a:pathLst>
                <a:path w="1554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5545" y="1535"/>
                  </a:lnTo>
                  <a:lnTo>
                    <a:pt x="1554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3903113" y="3553596"/>
              <a:ext cx="1337774" cy="229043"/>
            </a:xfrm>
            <a:custGeom>
              <a:avLst/>
              <a:gdLst/>
              <a:ahLst/>
              <a:cxnLst/>
              <a:rect l="l" t="t" r="r" b="b"/>
              <a:pathLst>
                <a:path w="78324" h="13410" extrusionOk="0">
                  <a:moveTo>
                    <a:pt x="1" y="0"/>
                  </a:moveTo>
                  <a:lnTo>
                    <a:pt x="1" y="13410"/>
                  </a:lnTo>
                  <a:lnTo>
                    <a:pt x="78323" y="13410"/>
                  </a:lnTo>
                  <a:lnTo>
                    <a:pt x="78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>
              <a:off x="4066056" y="3709127"/>
              <a:ext cx="208547" cy="73512"/>
            </a:xfrm>
            <a:custGeom>
              <a:avLst/>
              <a:gdLst/>
              <a:ahLst/>
              <a:cxnLst/>
              <a:rect l="l" t="t" r="r" b="b"/>
              <a:pathLst>
                <a:path w="12210" h="4304" extrusionOk="0">
                  <a:moveTo>
                    <a:pt x="6093" y="1"/>
                  </a:moveTo>
                  <a:cubicBezTo>
                    <a:pt x="3553" y="1"/>
                    <a:pt x="1018" y="1435"/>
                    <a:pt x="1" y="4304"/>
                  </a:cubicBezTo>
                  <a:lnTo>
                    <a:pt x="12210" y="4304"/>
                  </a:lnTo>
                  <a:cubicBezTo>
                    <a:pt x="11176" y="1435"/>
                    <a:pt x="8632" y="1"/>
                    <a:pt x="6093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3985609" y="3041606"/>
              <a:ext cx="107245" cy="88765"/>
            </a:xfrm>
            <a:custGeom>
              <a:avLst/>
              <a:gdLst/>
              <a:ahLst/>
              <a:cxnLst/>
              <a:rect l="l" t="t" r="r" b="b"/>
              <a:pathLst>
                <a:path w="6279" h="5197" extrusionOk="0">
                  <a:moveTo>
                    <a:pt x="2946" y="1"/>
                  </a:moveTo>
                  <a:cubicBezTo>
                    <a:pt x="1373" y="1"/>
                    <a:pt x="1" y="1461"/>
                    <a:pt x="441" y="3224"/>
                  </a:cubicBezTo>
                  <a:cubicBezTo>
                    <a:pt x="726" y="4393"/>
                    <a:pt x="1792" y="5197"/>
                    <a:pt x="2971" y="5197"/>
                  </a:cubicBezTo>
                  <a:cubicBezTo>
                    <a:pt x="3170" y="5197"/>
                    <a:pt x="3374" y="5174"/>
                    <a:pt x="3577" y="5125"/>
                  </a:cubicBezTo>
                  <a:cubicBezTo>
                    <a:pt x="5812" y="4591"/>
                    <a:pt x="6279" y="1589"/>
                    <a:pt x="4311" y="388"/>
                  </a:cubicBezTo>
                  <a:cubicBezTo>
                    <a:pt x="3865" y="121"/>
                    <a:pt x="3397" y="1"/>
                    <a:pt x="2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4024466" y="3056209"/>
              <a:ext cx="39899" cy="47875"/>
            </a:xfrm>
            <a:custGeom>
              <a:avLst/>
              <a:gdLst/>
              <a:ahLst/>
              <a:cxnLst/>
              <a:rect l="l" t="t" r="r" b="b"/>
              <a:pathLst>
                <a:path w="2336" h="2803" extrusionOk="0">
                  <a:moveTo>
                    <a:pt x="334" y="2769"/>
                  </a:moveTo>
                  <a:cubicBezTo>
                    <a:pt x="268" y="2736"/>
                    <a:pt x="201" y="2669"/>
                    <a:pt x="101" y="2669"/>
                  </a:cubicBezTo>
                  <a:cubicBezTo>
                    <a:pt x="1" y="2702"/>
                    <a:pt x="68" y="2669"/>
                    <a:pt x="68" y="2636"/>
                  </a:cubicBezTo>
                  <a:lnTo>
                    <a:pt x="68" y="1602"/>
                  </a:lnTo>
                  <a:cubicBezTo>
                    <a:pt x="68" y="1568"/>
                    <a:pt x="68" y="1535"/>
                    <a:pt x="101" y="1535"/>
                  </a:cubicBezTo>
                  <a:cubicBezTo>
                    <a:pt x="368" y="1401"/>
                    <a:pt x="468" y="1135"/>
                    <a:pt x="635" y="934"/>
                  </a:cubicBezTo>
                  <a:cubicBezTo>
                    <a:pt x="801" y="701"/>
                    <a:pt x="868" y="401"/>
                    <a:pt x="835" y="134"/>
                  </a:cubicBezTo>
                  <a:cubicBezTo>
                    <a:pt x="835" y="67"/>
                    <a:pt x="868" y="34"/>
                    <a:pt x="935" y="0"/>
                  </a:cubicBezTo>
                  <a:cubicBezTo>
                    <a:pt x="1002" y="0"/>
                    <a:pt x="1068" y="0"/>
                    <a:pt x="1135" y="67"/>
                  </a:cubicBezTo>
                  <a:cubicBezTo>
                    <a:pt x="1202" y="201"/>
                    <a:pt x="1235" y="367"/>
                    <a:pt x="1268" y="534"/>
                  </a:cubicBezTo>
                  <a:cubicBezTo>
                    <a:pt x="1268" y="668"/>
                    <a:pt x="1268" y="801"/>
                    <a:pt x="1235" y="901"/>
                  </a:cubicBezTo>
                  <a:cubicBezTo>
                    <a:pt x="1235" y="1001"/>
                    <a:pt x="1202" y="1101"/>
                    <a:pt x="1168" y="1201"/>
                  </a:cubicBezTo>
                  <a:lnTo>
                    <a:pt x="1235" y="1201"/>
                  </a:lnTo>
                  <a:lnTo>
                    <a:pt x="2136" y="1201"/>
                  </a:lnTo>
                  <a:cubicBezTo>
                    <a:pt x="2236" y="1201"/>
                    <a:pt x="2303" y="1235"/>
                    <a:pt x="2336" y="1301"/>
                  </a:cubicBezTo>
                  <a:cubicBezTo>
                    <a:pt x="2336" y="1435"/>
                    <a:pt x="2303" y="1535"/>
                    <a:pt x="2202" y="1568"/>
                  </a:cubicBezTo>
                  <a:cubicBezTo>
                    <a:pt x="2202" y="1568"/>
                    <a:pt x="2136" y="1568"/>
                    <a:pt x="2136" y="1602"/>
                  </a:cubicBezTo>
                  <a:cubicBezTo>
                    <a:pt x="2136" y="1635"/>
                    <a:pt x="2169" y="1635"/>
                    <a:pt x="2202" y="1635"/>
                  </a:cubicBezTo>
                  <a:cubicBezTo>
                    <a:pt x="2303" y="1735"/>
                    <a:pt x="2269" y="1868"/>
                    <a:pt x="2136" y="1969"/>
                  </a:cubicBezTo>
                  <a:cubicBezTo>
                    <a:pt x="2136" y="1969"/>
                    <a:pt x="2069" y="1969"/>
                    <a:pt x="2069" y="2002"/>
                  </a:cubicBezTo>
                  <a:cubicBezTo>
                    <a:pt x="2069" y="2069"/>
                    <a:pt x="2102" y="2035"/>
                    <a:pt x="2136" y="2069"/>
                  </a:cubicBezTo>
                  <a:cubicBezTo>
                    <a:pt x="2236" y="2169"/>
                    <a:pt x="2169" y="2335"/>
                    <a:pt x="2069" y="2369"/>
                  </a:cubicBezTo>
                  <a:lnTo>
                    <a:pt x="2002" y="2402"/>
                  </a:lnTo>
                  <a:cubicBezTo>
                    <a:pt x="2002" y="2402"/>
                    <a:pt x="1969" y="2402"/>
                    <a:pt x="2002" y="2436"/>
                  </a:cubicBezTo>
                  <a:cubicBezTo>
                    <a:pt x="2136" y="2502"/>
                    <a:pt x="2136" y="2669"/>
                    <a:pt x="2002" y="2736"/>
                  </a:cubicBezTo>
                  <a:lnTo>
                    <a:pt x="1969" y="2769"/>
                  </a:lnTo>
                  <a:cubicBezTo>
                    <a:pt x="1936" y="2802"/>
                    <a:pt x="1869" y="2802"/>
                    <a:pt x="1802" y="2802"/>
                  </a:cubicBezTo>
                  <a:lnTo>
                    <a:pt x="435" y="2802"/>
                  </a:lnTo>
                  <a:cubicBezTo>
                    <a:pt x="401" y="2802"/>
                    <a:pt x="368" y="2802"/>
                    <a:pt x="334" y="27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4007950" y="3080702"/>
              <a:ext cx="15406" cy="25091"/>
            </a:xfrm>
            <a:custGeom>
              <a:avLst/>
              <a:gdLst/>
              <a:ahLst/>
              <a:cxnLst/>
              <a:rect l="l" t="t" r="r" b="b"/>
              <a:pathLst>
                <a:path w="902" h="1469" extrusionOk="0">
                  <a:moveTo>
                    <a:pt x="1" y="735"/>
                  </a:moveTo>
                  <a:lnTo>
                    <a:pt x="1" y="68"/>
                  </a:lnTo>
                  <a:cubicBezTo>
                    <a:pt x="1" y="1"/>
                    <a:pt x="1" y="1"/>
                    <a:pt x="34" y="1"/>
                  </a:cubicBezTo>
                  <a:lnTo>
                    <a:pt x="834" y="1"/>
                  </a:lnTo>
                  <a:cubicBezTo>
                    <a:pt x="901" y="1"/>
                    <a:pt x="901" y="1"/>
                    <a:pt x="901" y="68"/>
                  </a:cubicBezTo>
                  <a:lnTo>
                    <a:pt x="901" y="1368"/>
                  </a:lnTo>
                  <a:cubicBezTo>
                    <a:pt x="901" y="1435"/>
                    <a:pt x="901" y="1469"/>
                    <a:pt x="834" y="1469"/>
                  </a:cubicBezTo>
                  <a:lnTo>
                    <a:pt x="67" y="1469"/>
                  </a:lnTo>
                  <a:cubicBezTo>
                    <a:pt x="1" y="1469"/>
                    <a:pt x="1" y="1435"/>
                    <a:pt x="1" y="1368"/>
                  </a:cubicBezTo>
                  <a:cubicBezTo>
                    <a:pt x="1" y="1168"/>
                    <a:pt x="1" y="968"/>
                    <a:pt x="1" y="7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4078473" y="3041606"/>
              <a:ext cx="107245" cy="88765"/>
            </a:xfrm>
            <a:custGeom>
              <a:avLst/>
              <a:gdLst/>
              <a:ahLst/>
              <a:cxnLst/>
              <a:rect l="l" t="t" r="r" b="b"/>
              <a:pathLst>
                <a:path w="6279" h="5197" extrusionOk="0">
                  <a:moveTo>
                    <a:pt x="2959" y="1"/>
                  </a:moveTo>
                  <a:cubicBezTo>
                    <a:pt x="1393" y="1"/>
                    <a:pt x="1" y="1461"/>
                    <a:pt x="441" y="3224"/>
                  </a:cubicBezTo>
                  <a:cubicBezTo>
                    <a:pt x="727" y="4393"/>
                    <a:pt x="1792" y="5197"/>
                    <a:pt x="2971" y="5197"/>
                  </a:cubicBezTo>
                  <a:cubicBezTo>
                    <a:pt x="3171" y="5197"/>
                    <a:pt x="3374" y="5174"/>
                    <a:pt x="3577" y="5125"/>
                  </a:cubicBezTo>
                  <a:cubicBezTo>
                    <a:pt x="5812" y="4591"/>
                    <a:pt x="6279" y="1589"/>
                    <a:pt x="4311" y="388"/>
                  </a:cubicBezTo>
                  <a:cubicBezTo>
                    <a:pt x="3872" y="121"/>
                    <a:pt x="3409" y="1"/>
                    <a:pt x="2959" y="1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8"/>
            <p:cNvSpPr/>
            <p:nvPr/>
          </p:nvSpPr>
          <p:spPr>
            <a:xfrm>
              <a:off x="4100814" y="3064954"/>
              <a:ext cx="56432" cy="48251"/>
            </a:xfrm>
            <a:custGeom>
              <a:avLst/>
              <a:gdLst/>
              <a:ahLst/>
              <a:cxnLst/>
              <a:rect l="l" t="t" r="r" b="b"/>
              <a:pathLst>
                <a:path w="3304" h="2825" extrusionOk="0">
                  <a:moveTo>
                    <a:pt x="887" y="1"/>
                  </a:moveTo>
                  <a:cubicBezTo>
                    <a:pt x="839" y="1"/>
                    <a:pt x="788" y="8"/>
                    <a:pt x="735" y="22"/>
                  </a:cubicBezTo>
                  <a:cubicBezTo>
                    <a:pt x="234" y="189"/>
                    <a:pt x="1" y="889"/>
                    <a:pt x="334" y="1557"/>
                  </a:cubicBezTo>
                  <a:cubicBezTo>
                    <a:pt x="668" y="2090"/>
                    <a:pt x="1102" y="2524"/>
                    <a:pt x="1669" y="2824"/>
                  </a:cubicBezTo>
                  <a:cubicBezTo>
                    <a:pt x="2202" y="2524"/>
                    <a:pt x="2669" y="2090"/>
                    <a:pt x="3003" y="1557"/>
                  </a:cubicBezTo>
                  <a:cubicBezTo>
                    <a:pt x="3303" y="889"/>
                    <a:pt x="3103" y="189"/>
                    <a:pt x="2603" y="22"/>
                  </a:cubicBezTo>
                  <a:cubicBezTo>
                    <a:pt x="2546" y="8"/>
                    <a:pt x="2494" y="1"/>
                    <a:pt x="2444" y="1"/>
                  </a:cubicBezTo>
                  <a:cubicBezTo>
                    <a:pt x="1812" y="1"/>
                    <a:pt x="1669" y="1090"/>
                    <a:pt x="1669" y="1090"/>
                  </a:cubicBezTo>
                  <a:cubicBezTo>
                    <a:pt x="1669" y="1090"/>
                    <a:pt x="1497" y="1"/>
                    <a:pt x="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8"/>
            <p:cNvSpPr/>
            <p:nvPr/>
          </p:nvSpPr>
          <p:spPr>
            <a:xfrm>
              <a:off x="4240409" y="3080138"/>
              <a:ext cx="628442" cy="25654"/>
            </a:xfrm>
            <a:custGeom>
              <a:avLst/>
              <a:gdLst/>
              <a:ahLst/>
              <a:cxnLst/>
              <a:rect l="l" t="t" r="r" b="b"/>
              <a:pathLst>
                <a:path w="36794" h="1502" extrusionOk="0">
                  <a:moveTo>
                    <a:pt x="0" y="0"/>
                  </a:moveTo>
                  <a:lnTo>
                    <a:pt x="0" y="1502"/>
                  </a:lnTo>
                  <a:lnTo>
                    <a:pt x="36793" y="1502"/>
                  </a:lnTo>
                  <a:lnTo>
                    <a:pt x="3679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8"/>
            <p:cNvSpPr/>
            <p:nvPr/>
          </p:nvSpPr>
          <p:spPr>
            <a:xfrm>
              <a:off x="3903113" y="3229981"/>
              <a:ext cx="1337774" cy="5705"/>
            </a:xfrm>
            <a:custGeom>
              <a:avLst/>
              <a:gdLst/>
              <a:ahLst/>
              <a:cxnLst/>
              <a:rect l="l" t="t" r="r" b="b"/>
              <a:pathLst>
                <a:path w="78324" h="334" extrusionOk="0">
                  <a:moveTo>
                    <a:pt x="39162" y="0"/>
                  </a:moveTo>
                  <a:lnTo>
                    <a:pt x="19581" y="67"/>
                  </a:lnTo>
                  <a:lnTo>
                    <a:pt x="9774" y="100"/>
                  </a:lnTo>
                  <a:lnTo>
                    <a:pt x="1" y="167"/>
                  </a:lnTo>
                  <a:lnTo>
                    <a:pt x="9774" y="234"/>
                  </a:lnTo>
                  <a:lnTo>
                    <a:pt x="19581" y="267"/>
                  </a:lnTo>
                  <a:lnTo>
                    <a:pt x="39162" y="334"/>
                  </a:lnTo>
                  <a:lnTo>
                    <a:pt x="58743" y="267"/>
                  </a:lnTo>
                  <a:lnTo>
                    <a:pt x="68516" y="234"/>
                  </a:lnTo>
                  <a:lnTo>
                    <a:pt x="78323" y="167"/>
                  </a:lnTo>
                  <a:lnTo>
                    <a:pt x="68516" y="100"/>
                  </a:lnTo>
                  <a:lnTo>
                    <a:pt x="58743" y="67"/>
                  </a:lnTo>
                  <a:lnTo>
                    <a:pt x="3916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8"/>
            <p:cNvSpPr/>
            <p:nvPr/>
          </p:nvSpPr>
          <p:spPr>
            <a:xfrm>
              <a:off x="3433652" y="1740110"/>
              <a:ext cx="1481912" cy="646666"/>
            </a:xfrm>
            <a:custGeom>
              <a:avLst/>
              <a:gdLst/>
              <a:ahLst/>
              <a:cxnLst/>
              <a:rect l="l" t="t" r="r" b="b"/>
              <a:pathLst>
                <a:path w="86763" h="37861" extrusionOk="0">
                  <a:moveTo>
                    <a:pt x="1" y="0"/>
                  </a:moveTo>
                  <a:lnTo>
                    <a:pt x="1" y="37861"/>
                  </a:lnTo>
                  <a:lnTo>
                    <a:pt x="86762" y="37861"/>
                  </a:lnTo>
                  <a:lnTo>
                    <a:pt x="867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8"/>
            <p:cNvSpPr/>
            <p:nvPr/>
          </p:nvSpPr>
          <p:spPr>
            <a:xfrm>
              <a:off x="4915547" y="2188494"/>
              <a:ext cx="190886" cy="198282"/>
            </a:xfrm>
            <a:custGeom>
              <a:avLst/>
              <a:gdLst/>
              <a:ahLst/>
              <a:cxnLst/>
              <a:rect l="l" t="t" r="r" b="b"/>
              <a:pathLst>
                <a:path w="11176" h="11609" extrusionOk="0">
                  <a:moveTo>
                    <a:pt x="0" y="0"/>
                  </a:moveTo>
                  <a:lnTo>
                    <a:pt x="0" y="11609"/>
                  </a:lnTo>
                  <a:lnTo>
                    <a:pt x="11175" y="11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3552153" y="1852343"/>
              <a:ext cx="1245474" cy="11990"/>
            </a:xfrm>
            <a:custGeom>
              <a:avLst/>
              <a:gdLst/>
              <a:ahLst/>
              <a:cxnLst/>
              <a:rect l="l" t="t" r="r" b="b"/>
              <a:pathLst>
                <a:path w="72920" h="702" extrusionOk="0">
                  <a:moveTo>
                    <a:pt x="1" y="1"/>
                  </a:moveTo>
                  <a:lnTo>
                    <a:pt x="1" y="701"/>
                  </a:lnTo>
                  <a:lnTo>
                    <a:pt x="72920" y="701"/>
                  </a:lnTo>
                  <a:lnTo>
                    <a:pt x="72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3552153" y="1918442"/>
              <a:ext cx="867169" cy="11973"/>
            </a:xfrm>
            <a:custGeom>
              <a:avLst/>
              <a:gdLst/>
              <a:ahLst/>
              <a:cxnLst/>
              <a:rect l="l" t="t" r="r" b="b"/>
              <a:pathLst>
                <a:path w="50771" h="701" extrusionOk="0">
                  <a:moveTo>
                    <a:pt x="1" y="0"/>
                  </a:moveTo>
                  <a:lnTo>
                    <a:pt x="1" y="701"/>
                  </a:lnTo>
                  <a:lnTo>
                    <a:pt x="50770" y="701"/>
                  </a:lnTo>
                  <a:lnTo>
                    <a:pt x="507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3552153" y="2051188"/>
              <a:ext cx="1095631" cy="12554"/>
            </a:xfrm>
            <a:custGeom>
              <a:avLst/>
              <a:gdLst/>
              <a:ahLst/>
              <a:cxnLst/>
              <a:rect l="l" t="t" r="r" b="b"/>
              <a:pathLst>
                <a:path w="64147" h="735" extrusionOk="0">
                  <a:moveTo>
                    <a:pt x="1" y="0"/>
                  </a:moveTo>
                  <a:lnTo>
                    <a:pt x="1" y="734"/>
                  </a:lnTo>
                  <a:lnTo>
                    <a:pt x="64147" y="734"/>
                  </a:lnTo>
                  <a:lnTo>
                    <a:pt x="641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3552153" y="2117271"/>
              <a:ext cx="1245474" cy="12554"/>
            </a:xfrm>
            <a:custGeom>
              <a:avLst/>
              <a:gdLst/>
              <a:ahLst/>
              <a:cxnLst/>
              <a:rect l="l" t="t" r="r" b="b"/>
              <a:pathLst>
                <a:path w="72920" h="735" extrusionOk="0">
                  <a:moveTo>
                    <a:pt x="1" y="1"/>
                  </a:moveTo>
                  <a:lnTo>
                    <a:pt x="1" y="735"/>
                  </a:lnTo>
                  <a:lnTo>
                    <a:pt x="72920" y="735"/>
                  </a:lnTo>
                  <a:lnTo>
                    <a:pt x="72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3552153" y="2183934"/>
              <a:ext cx="1245474" cy="11990"/>
            </a:xfrm>
            <a:custGeom>
              <a:avLst/>
              <a:gdLst/>
              <a:ahLst/>
              <a:cxnLst/>
              <a:rect l="l" t="t" r="r" b="b"/>
              <a:pathLst>
                <a:path w="72920" h="702" extrusionOk="0">
                  <a:moveTo>
                    <a:pt x="1" y="1"/>
                  </a:moveTo>
                  <a:lnTo>
                    <a:pt x="1" y="701"/>
                  </a:lnTo>
                  <a:lnTo>
                    <a:pt x="72920" y="701"/>
                  </a:lnTo>
                  <a:lnTo>
                    <a:pt x="72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3552153" y="2250033"/>
              <a:ext cx="740691" cy="12537"/>
            </a:xfrm>
            <a:custGeom>
              <a:avLst/>
              <a:gdLst/>
              <a:ahLst/>
              <a:cxnLst/>
              <a:rect l="l" t="t" r="r" b="b"/>
              <a:pathLst>
                <a:path w="43366" h="734" extrusionOk="0">
                  <a:moveTo>
                    <a:pt x="1" y="0"/>
                  </a:moveTo>
                  <a:lnTo>
                    <a:pt x="1" y="734"/>
                  </a:lnTo>
                  <a:lnTo>
                    <a:pt x="43365" y="734"/>
                  </a:lnTo>
                  <a:lnTo>
                    <a:pt x="43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3433652" y="3478393"/>
              <a:ext cx="1481912" cy="440425"/>
            </a:xfrm>
            <a:custGeom>
              <a:avLst/>
              <a:gdLst/>
              <a:ahLst/>
              <a:cxnLst/>
              <a:rect l="l" t="t" r="r" b="b"/>
              <a:pathLst>
                <a:path w="86763" h="25786" extrusionOk="0">
                  <a:moveTo>
                    <a:pt x="1" y="0"/>
                  </a:moveTo>
                  <a:lnTo>
                    <a:pt x="1" y="25785"/>
                  </a:lnTo>
                  <a:lnTo>
                    <a:pt x="86762" y="25785"/>
                  </a:lnTo>
                  <a:lnTo>
                    <a:pt x="86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915547" y="3719955"/>
              <a:ext cx="190886" cy="198862"/>
            </a:xfrm>
            <a:custGeom>
              <a:avLst/>
              <a:gdLst/>
              <a:ahLst/>
              <a:cxnLst/>
              <a:rect l="l" t="t" r="r" b="b"/>
              <a:pathLst>
                <a:path w="11176" h="11643" extrusionOk="0">
                  <a:moveTo>
                    <a:pt x="0" y="1"/>
                  </a:moveTo>
                  <a:lnTo>
                    <a:pt x="0" y="11642"/>
                  </a:lnTo>
                  <a:lnTo>
                    <a:pt x="11175" y="11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3552153" y="3582649"/>
              <a:ext cx="1095631" cy="12554"/>
            </a:xfrm>
            <a:custGeom>
              <a:avLst/>
              <a:gdLst/>
              <a:ahLst/>
              <a:cxnLst/>
              <a:rect l="l" t="t" r="r" b="b"/>
              <a:pathLst>
                <a:path w="64147" h="735" extrusionOk="0">
                  <a:moveTo>
                    <a:pt x="1" y="1"/>
                  </a:moveTo>
                  <a:lnTo>
                    <a:pt x="1" y="734"/>
                  </a:lnTo>
                  <a:lnTo>
                    <a:pt x="64147" y="734"/>
                  </a:lnTo>
                  <a:lnTo>
                    <a:pt x="641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3552153" y="3649312"/>
              <a:ext cx="1245474" cy="11973"/>
            </a:xfrm>
            <a:custGeom>
              <a:avLst/>
              <a:gdLst/>
              <a:ahLst/>
              <a:cxnLst/>
              <a:rect l="l" t="t" r="r" b="b"/>
              <a:pathLst>
                <a:path w="72920" h="701" extrusionOk="0">
                  <a:moveTo>
                    <a:pt x="1" y="0"/>
                  </a:moveTo>
                  <a:lnTo>
                    <a:pt x="1" y="701"/>
                  </a:lnTo>
                  <a:lnTo>
                    <a:pt x="72920" y="701"/>
                  </a:lnTo>
                  <a:lnTo>
                    <a:pt x="729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3552153" y="3715395"/>
              <a:ext cx="1245474" cy="12554"/>
            </a:xfrm>
            <a:custGeom>
              <a:avLst/>
              <a:gdLst/>
              <a:ahLst/>
              <a:cxnLst/>
              <a:rect l="l" t="t" r="r" b="b"/>
              <a:pathLst>
                <a:path w="72920" h="735" extrusionOk="0">
                  <a:moveTo>
                    <a:pt x="1" y="1"/>
                  </a:moveTo>
                  <a:lnTo>
                    <a:pt x="1" y="735"/>
                  </a:lnTo>
                  <a:lnTo>
                    <a:pt x="72920" y="735"/>
                  </a:lnTo>
                  <a:lnTo>
                    <a:pt x="729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3552153" y="3782058"/>
              <a:ext cx="740691" cy="12554"/>
            </a:xfrm>
            <a:custGeom>
              <a:avLst/>
              <a:gdLst/>
              <a:ahLst/>
              <a:cxnLst/>
              <a:rect l="l" t="t" r="r" b="b"/>
              <a:pathLst>
                <a:path w="43366" h="735" extrusionOk="0">
                  <a:moveTo>
                    <a:pt x="1" y="1"/>
                  </a:moveTo>
                  <a:lnTo>
                    <a:pt x="1" y="734"/>
                  </a:lnTo>
                  <a:lnTo>
                    <a:pt x="43365" y="734"/>
                  </a:lnTo>
                  <a:lnTo>
                    <a:pt x="43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348662" y="2822623"/>
              <a:ext cx="1144616" cy="11973"/>
            </a:xfrm>
            <a:custGeom>
              <a:avLst/>
              <a:gdLst/>
              <a:ahLst/>
              <a:cxnLst/>
              <a:rect l="l" t="t" r="r" b="b"/>
              <a:pathLst>
                <a:path w="67015" h="701" extrusionOk="0">
                  <a:moveTo>
                    <a:pt x="0" y="0"/>
                  </a:moveTo>
                  <a:lnTo>
                    <a:pt x="0" y="701"/>
                  </a:lnTo>
                  <a:lnTo>
                    <a:pt x="67015" y="701"/>
                  </a:lnTo>
                  <a:lnTo>
                    <a:pt x="670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4348662" y="2888706"/>
              <a:ext cx="1004458" cy="12554"/>
            </a:xfrm>
            <a:custGeom>
              <a:avLst/>
              <a:gdLst/>
              <a:ahLst/>
              <a:cxnLst/>
              <a:rect l="l" t="t" r="r" b="b"/>
              <a:pathLst>
                <a:path w="58809" h="735" extrusionOk="0">
                  <a:moveTo>
                    <a:pt x="0" y="0"/>
                  </a:moveTo>
                  <a:lnTo>
                    <a:pt x="0" y="734"/>
                  </a:lnTo>
                  <a:lnTo>
                    <a:pt x="58809" y="734"/>
                  </a:lnTo>
                  <a:lnTo>
                    <a:pt x="588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4348662" y="2689860"/>
              <a:ext cx="1044920" cy="11990"/>
            </a:xfrm>
            <a:custGeom>
              <a:avLst/>
              <a:gdLst/>
              <a:ahLst/>
              <a:cxnLst/>
              <a:rect l="l" t="t" r="r" b="b"/>
              <a:pathLst>
                <a:path w="61178" h="702" extrusionOk="0">
                  <a:moveTo>
                    <a:pt x="0" y="1"/>
                  </a:moveTo>
                  <a:lnTo>
                    <a:pt x="0" y="701"/>
                  </a:lnTo>
                  <a:lnTo>
                    <a:pt x="61177" y="701"/>
                  </a:lnTo>
                  <a:lnTo>
                    <a:pt x="611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4348662" y="2623778"/>
              <a:ext cx="1223235" cy="11973"/>
            </a:xfrm>
            <a:custGeom>
              <a:avLst/>
              <a:gdLst/>
              <a:ahLst/>
              <a:cxnLst/>
              <a:rect l="l" t="t" r="r" b="b"/>
              <a:pathLst>
                <a:path w="71618" h="701" extrusionOk="0">
                  <a:moveTo>
                    <a:pt x="0" y="0"/>
                  </a:moveTo>
                  <a:lnTo>
                    <a:pt x="0" y="701"/>
                  </a:lnTo>
                  <a:lnTo>
                    <a:pt x="71618" y="701"/>
                  </a:lnTo>
                  <a:lnTo>
                    <a:pt x="71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4348662" y="2955369"/>
              <a:ext cx="1060292" cy="11973"/>
            </a:xfrm>
            <a:custGeom>
              <a:avLst/>
              <a:gdLst/>
              <a:ahLst/>
              <a:cxnLst/>
              <a:rect l="l" t="t" r="r" b="b"/>
              <a:pathLst>
                <a:path w="62078" h="701" extrusionOk="0">
                  <a:moveTo>
                    <a:pt x="0" y="0"/>
                  </a:moveTo>
                  <a:lnTo>
                    <a:pt x="0" y="701"/>
                  </a:lnTo>
                  <a:lnTo>
                    <a:pt x="62078" y="701"/>
                  </a:lnTo>
                  <a:lnTo>
                    <a:pt x="62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5161106" y="1740042"/>
              <a:ext cx="404523" cy="284946"/>
            </a:xfrm>
            <a:custGeom>
              <a:avLst/>
              <a:gdLst/>
              <a:ahLst/>
              <a:cxnLst/>
              <a:rect l="l" t="t" r="r" b="b"/>
              <a:pathLst>
                <a:path w="23684" h="16683" extrusionOk="0">
                  <a:moveTo>
                    <a:pt x="5830" y="0"/>
                  </a:moveTo>
                  <a:cubicBezTo>
                    <a:pt x="3707" y="0"/>
                    <a:pt x="1971" y="1764"/>
                    <a:pt x="2069" y="3907"/>
                  </a:cubicBezTo>
                  <a:lnTo>
                    <a:pt x="2069" y="4374"/>
                  </a:lnTo>
                  <a:cubicBezTo>
                    <a:pt x="2069" y="6476"/>
                    <a:pt x="3703" y="7843"/>
                    <a:pt x="5371" y="8310"/>
                  </a:cubicBezTo>
                  <a:cubicBezTo>
                    <a:pt x="5504" y="10879"/>
                    <a:pt x="4103" y="12680"/>
                    <a:pt x="1435" y="13481"/>
                  </a:cubicBezTo>
                  <a:cubicBezTo>
                    <a:pt x="601" y="13714"/>
                    <a:pt x="34" y="14248"/>
                    <a:pt x="0" y="15048"/>
                  </a:cubicBezTo>
                  <a:cubicBezTo>
                    <a:pt x="0" y="15982"/>
                    <a:pt x="668" y="16683"/>
                    <a:pt x="1868" y="16683"/>
                  </a:cubicBezTo>
                  <a:cubicBezTo>
                    <a:pt x="3503" y="16683"/>
                    <a:pt x="5771" y="15749"/>
                    <a:pt x="7339" y="14181"/>
                  </a:cubicBezTo>
                  <a:cubicBezTo>
                    <a:pt x="9140" y="12380"/>
                    <a:pt x="10174" y="9645"/>
                    <a:pt x="10174" y="5708"/>
                  </a:cubicBezTo>
                  <a:lnTo>
                    <a:pt x="10174" y="5108"/>
                  </a:lnTo>
                  <a:cubicBezTo>
                    <a:pt x="10174" y="1972"/>
                    <a:pt x="8573" y="4"/>
                    <a:pt x="6005" y="4"/>
                  </a:cubicBezTo>
                  <a:cubicBezTo>
                    <a:pt x="5946" y="2"/>
                    <a:pt x="5888" y="0"/>
                    <a:pt x="5830" y="0"/>
                  </a:cubicBezTo>
                  <a:close/>
                  <a:moveTo>
                    <a:pt x="19337" y="0"/>
                  </a:moveTo>
                  <a:cubicBezTo>
                    <a:pt x="17183" y="0"/>
                    <a:pt x="15447" y="1764"/>
                    <a:pt x="15545" y="3907"/>
                  </a:cubicBezTo>
                  <a:lnTo>
                    <a:pt x="15545" y="4374"/>
                  </a:lnTo>
                  <a:cubicBezTo>
                    <a:pt x="15545" y="6476"/>
                    <a:pt x="17179" y="7843"/>
                    <a:pt x="18847" y="8310"/>
                  </a:cubicBezTo>
                  <a:cubicBezTo>
                    <a:pt x="18981" y="10879"/>
                    <a:pt x="17580" y="12680"/>
                    <a:pt x="14911" y="13481"/>
                  </a:cubicBezTo>
                  <a:cubicBezTo>
                    <a:pt x="14077" y="13714"/>
                    <a:pt x="13510" y="14248"/>
                    <a:pt x="13477" y="15048"/>
                  </a:cubicBezTo>
                  <a:cubicBezTo>
                    <a:pt x="13477" y="15982"/>
                    <a:pt x="14077" y="16683"/>
                    <a:pt x="15278" y="16683"/>
                  </a:cubicBezTo>
                  <a:cubicBezTo>
                    <a:pt x="16979" y="16683"/>
                    <a:pt x="19247" y="15749"/>
                    <a:pt x="20749" y="14181"/>
                  </a:cubicBezTo>
                  <a:cubicBezTo>
                    <a:pt x="22617" y="12380"/>
                    <a:pt x="23684" y="9645"/>
                    <a:pt x="23684" y="5708"/>
                  </a:cubicBezTo>
                  <a:lnTo>
                    <a:pt x="23684" y="5108"/>
                  </a:lnTo>
                  <a:cubicBezTo>
                    <a:pt x="23684" y="1972"/>
                    <a:pt x="22049" y="4"/>
                    <a:pt x="19514" y="4"/>
                  </a:cubicBezTo>
                  <a:cubicBezTo>
                    <a:pt x="19455" y="2"/>
                    <a:pt x="19396" y="0"/>
                    <a:pt x="19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4238701" y="3406025"/>
              <a:ext cx="725866" cy="774868"/>
            </a:xfrm>
            <a:custGeom>
              <a:avLst/>
              <a:gdLst/>
              <a:ahLst/>
              <a:cxnLst/>
              <a:rect l="l" t="t" r="r" b="b"/>
              <a:pathLst>
                <a:path w="42498" h="45367" extrusionOk="0">
                  <a:moveTo>
                    <a:pt x="31122" y="1"/>
                  </a:moveTo>
                  <a:lnTo>
                    <a:pt x="0" y="34"/>
                  </a:lnTo>
                  <a:lnTo>
                    <a:pt x="0" y="101"/>
                  </a:lnTo>
                  <a:cubicBezTo>
                    <a:pt x="167" y="768"/>
                    <a:pt x="1435" y="5638"/>
                    <a:pt x="3069" y="12109"/>
                  </a:cubicBezTo>
                  <a:cubicBezTo>
                    <a:pt x="3169" y="12576"/>
                    <a:pt x="3303" y="13043"/>
                    <a:pt x="3436" y="13544"/>
                  </a:cubicBezTo>
                  <a:cubicBezTo>
                    <a:pt x="6171" y="24285"/>
                    <a:pt x="9807" y="38595"/>
                    <a:pt x="11542" y="45367"/>
                  </a:cubicBezTo>
                  <a:lnTo>
                    <a:pt x="42497" y="45367"/>
                  </a:lnTo>
                  <a:cubicBezTo>
                    <a:pt x="39695" y="34459"/>
                    <a:pt x="32557" y="5838"/>
                    <a:pt x="31323" y="801"/>
                  </a:cubicBezTo>
                  <a:cubicBezTo>
                    <a:pt x="31289" y="701"/>
                    <a:pt x="31256" y="601"/>
                    <a:pt x="31256" y="501"/>
                  </a:cubicBezTo>
                  <a:lnTo>
                    <a:pt x="31122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4238701" y="3406606"/>
              <a:ext cx="728701" cy="774851"/>
            </a:xfrm>
            <a:custGeom>
              <a:avLst/>
              <a:gdLst/>
              <a:ahLst/>
              <a:cxnLst/>
              <a:rect l="l" t="t" r="r" b="b"/>
              <a:pathLst>
                <a:path w="42664" h="45366" extrusionOk="0">
                  <a:moveTo>
                    <a:pt x="0" y="0"/>
                  </a:moveTo>
                  <a:lnTo>
                    <a:pt x="0" y="67"/>
                  </a:lnTo>
                  <a:lnTo>
                    <a:pt x="2836" y="12509"/>
                  </a:lnTo>
                  <a:lnTo>
                    <a:pt x="3169" y="13977"/>
                  </a:lnTo>
                  <a:lnTo>
                    <a:pt x="10341" y="45366"/>
                  </a:lnTo>
                  <a:lnTo>
                    <a:pt x="42664" y="45366"/>
                  </a:lnTo>
                  <a:lnTo>
                    <a:pt x="31323" y="767"/>
                  </a:lnTo>
                  <a:lnTo>
                    <a:pt x="31256" y="501"/>
                  </a:lnTo>
                  <a:lnTo>
                    <a:pt x="311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3968068" y="3405461"/>
              <a:ext cx="785116" cy="774868"/>
            </a:xfrm>
            <a:custGeom>
              <a:avLst/>
              <a:gdLst/>
              <a:ahLst/>
              <a:cxnLst/>
              <a:rect l="l" t="t" r="r" b="b"/>
              <a:pathLst>
                <a:path w="45967" h="45367" extrusionOk="0">
                  <a:moveTo>
                    <a:pt x="3503" y="0"/>
                  </a:moveTo>
                  <a:cubicBezTo>
                    <a:pt x="3503" y="0"/>
                    <a:pt x="3370" y="1502"/>
                    <a:pt x="3169" y="4137"/>
                  </a:cubicBezTo>
                  <a:cubicBezTo>
                    <a:pt x="3136" y="4404"/>
                    <a:pt x="3103" y="4670"/>
                    <a:pt x="3103" y="4971"/>
                  </a:cubicBezTo>
                  <a:cubicBezTo>
                    <a:pt x="3003" y="6505"/>
                    <a:pt x="2869" y="8340"/>
                    <a:pt x="2702" y="10475"/>
                  </a:cubicBezTo>
                  <a:cubicBezTo>
                    <a:pt x="2669" y="10741"/>
                    <a:pt x="2636" y="11042"/>
                    <a:pt x="2602" y="11342"/>
                  </a:cubicBezTo>
                  <a:cubicBezTo>
                    <a:pt x="2536" y="12409"/>
                    <a:pt x="2436" y="13543"/>
                    <a:pt x="2336" y="14744"/>
                  </a:cubicBezTo>
                  <a:cubicBezTo>
                    <a:pt x="2302" y="15445"/>
                    <a:pt x="2235" y="16145"/>
                    <a:pt x="2169" y="16879"/>
                  </a:cubicBezTo>
                  <a:cubicBezTo>
                    <a:pt x="2169" y="17146"/>
                    <a:pt x="2135" y="17413"/>
                    <a:pt x="2135" y="17680"/>
                  </a:cubicBezTo>
                  <a:cubicBezTo>
                    <a:pt x="2002" y="19314"/>
                    <a:pt x="1869" y="20982"/>
                    <a:pt x="1735" y="22717"/>
                  </a:cubicBezTo>
                  <a:cubicBezTo>
                    <a:pt x="1368" y="27320"/>
                    <a:pt x="1001" y="32324"/>
                    <a:pt x="568" y="37494"/>
                  </a:cubicBezTo>
                  <a:cubicBezTo>
                    <a:pt x="568" y="37594"/>
                    <a:pt x="568" y="37661"/>
                    <a:pt x="568" y="37761"/>
                  </a:cubicBezTo>
                  <a:cubicBezTo>
                    <a:pt x="501" y="39062"/>
                    <a:pt x="367" y="40396"/>
                    <a:pt x="267" y="41764"/>
                  </a:cubicBezTo>
                  <a:cubicBezTo>
                    <a:pt x="201" y="42965"/>
                    <a:pt x="101" y="44165"/>
                    <a:pt x="1" y="45366"/>
                  </a:cubicBezTo>
                  <a:lnTo>
                    <a:pt x="31323" y="45366"/>
                  </a:lnTo>
                  <a:cubicBezTo>
                    <a:pt x="31323" y="44899"/>
                    <a:pt x="31356" y="44399"/>
                    <a:pt x="31356" y="43965"/>
                  </a:cubicBezTo>
                  <a:cubicBezTo>
                    <a:pt x="31390" y="43331"/>
                    <a:pt x="31423" y="42731"/>
                    <a:pt x="31423" y="42131"/>
                  </a:cubicBezTo>
                  <a:cubicBezTo>
                    <a:pt x="31456" y="41897"/>
                    <a:pt x="31456" y="41664"/>
                    <a:pt x="31456" y="41463"/>
                  </a:cubicBezTo>
                  <a:cubicBezTo>
                    <a:pt x="31456" y="41330"/>
                    <a:pt x="31423" y="41230"/>
                    <a:pt x="31456" y="41030"/>
                  </a:cubicBezTo>
                  <a:cubicBezTo>
                    <a:pt x="31490" y="40830"/>
                    <a:pt x="31456" y="40696"/>
                    <a:pt x="31490" y="40463"/>
                  </a:cubicBezTo>
                  <a:cubicBezTo>
                    <a:pt x="31523" y="40229"/>
                    <a:pt x="31523" y="40029"/>
                    <a:pt x="31523" y="39796"/>
                  </a:cubicBezTo>
                  <a:lnTo>
                    <a:pt x="31523" y="39095"/>
                  </a:lnTo>
                  <a:lnTo>
                    <a:pt x="31523" y="38828"/>
                  </a:lnTo>
                  <a:cubicBezTo>
                    <a:pt x="31523" y="38428"/>
                    <a:pt x="31556" y="38061"/>
                    <a:pt x="31556" y="37694"/>
                  </a:cubicBezTo>
                  <a:lnTo>
                    <a:pt x="31556" y="37194"/>
                  </a:lnTo>
                  <a:lnTo>
                    <a:pt x="31556" y="36994"/>
                  </a:lnTo>
                  <a:lnTo>
                    <a:pt x="31556" y="36927"/>
                  </a:lnTo>
                  <a:lnTo>
                    <a:pt x="31556" y="36693"/>
                  </a:lnTo>
                  <a:lnTo>
                    <a:pt x="31556" y="36593"/>
                  </a:lnTo>
                  <a:lnTo>
                    <a:pt x="31556" y="36060"/>
                  </a:lnTo>
                  <a:cubicBezTo>
                    <a:pt x="31556" y="36026"/>
                    <a:pt x="31556" y="35960"/>
                    <a:pt x="31556" y="35926"/>
                  </a:cubicBezTo>
                  <a:lnTo>
                    <a:pt x="31556" y="35759"/>
                  </a:lnTo>
                  <a:cubicBezTo>
                    <a:pt x="31590" y="35526"/>
                    <a:pt x="31590" y="35326"/>
                    <a:pt x="31590" y="35159"/>
                  </a:cubicBezTo>
                  <a:lnTo>
                    <a:pt x="31590" y="34825"/>
                  </a:lnTo>
                  <a:lnTo>
                    <a:pt x="31590" y="34425"/>
                  </a:lnTo>
                  <a:cubicBezTo>
                    <a:pt x="31590" y="34392"/>
                    <a:pt x="31590" y="34325"/>
                    <a:pt x="31590" y="34292"/>
                  </a:cubicBezTo>
                  <a:cubicBezTo>
                    <a:pt x="31590" y="34258"/>
                    <a:pt x="31590" y="34225"/>
                    <a:pt x="31590" y="34158"/>
                  </a:cubicBezTo>
                  <a:lnTo>
                    <a:pt x="31590" y="33991"/>
                  </a:lnTo>
                  <a:lnTo>
                    <a:pt x="31857" y="33825"/>
                  </a:lnTo>
                  <a:lnTo>
                    <a:pt x="32190" y="33625"/>
                  </a:lnTo>
                  <a:lnTo>
                    <a:pt x="32257" y="33625"/>
                  </a:lnTo>
                  <a:lnTo>
                    <a:pt x="32590" y="33424"/>
                  </a:lnTo>
                  <a:cubicBezTo>
                    <a:pt x="33091" y="33158"/>
                    <a:pt x="33558" y="32891"/>
                    <a:pt x="33991" y="32624"/>
                  </a:cubicBezTo>
                  <a:lnTo>
                    <a:pt x="34458" y="32390"/>
                  </a:lnTo>
                  <a:cubicBezTo>
                    <a:pt x="34725" y="32223"/>
                    <a:pt x="34992" y="32090"/>
                    <a:pt x="35292" y="31957"/>
                  </a:cubicBezTo>
                  <a:cubicBezTo>
                    <a:pt x="35826" y="31656"/>
                    <a:pt x="36360" y="31390"/>
                    <a:pt x="36827" y="31156"/>
                  </a:cubicBezTo>
                  <a:lnTo>
                    <a:pt x="37527" y="30822"/>
                  </a:lnTo>
                  <a:lnTo>
                    <a:pt x="37828" y="30689"/>
                  </a:lnTo>
                  <a:lnTo>
                    <a:pt x="37894" y="30656"/>
                  </a:lnTo>
                  <a:lnTo>
                    <a:pt x="38228" y="30489"/>
                  </a:lnTo>
                  <a:cubicBezTo>
                    <a:pt x="38495" y="30389"/>
                    <a:pt x="38728" y="30289"/>
                    <a:pt x="38928" y="30189"/>
                  </a:cubicBezTo>
                  <a:lnTo>
                    <a:pt x="39329" y="30022"/>
                  </a:lnTo>
                  <a:cubicBezTo>
                    <a:pt x="39729" y="29855"/>
                    <a:pt x="40029" y="29755"/>
                    <a:pt x="40229" y="29655"/>
                  </a:cubicBezTo>
                  <a:cubicBezTo>
                    <a:pt x="40263" y="29655"/>
                    <a:pt x="40296" y="29622"/>
                    <a:pt x="40329" y="29622"/>
                  </a:cubicBezTo>
                  <a:lnTo>
                    <a:pt x="40463" y="29588"/>
                  </a:lnTo>
                  <a:lnTo>
                    <a:pt x="40563" y="29555"/>
                  </a:lnTo>
                  <a:lnTo>
                    <a:pt x="40596" y="29522"/>
                  </a:lnTo>
                  <a:cubicBezTo>
                    <a:pt x="40630" y="29421"/>
                    <a:pt x="40663" y="29321"/>
                    <a:pt x="40696" y="29221"/>
                  </a:cubicBezTo>
                  <a:cubicBezTo>
                    <a:pt x="40730" y="29088"/>
                    <a:pt x="40796" y="28988"/>
                    <a:pt x="40830" y="28888"/>
                  </a:cubicBezTo>
                  <a:cubicBezTo>
                    <a:pt x="40930" y="28554"/>
                    <a:pt x="41030" y="28287"/>
                    <a:pt x="41163" y="27887"/>
                  </a:cubicBezTo>
                  <a:cubicBezTo>
                    <a:pt x="41297" y="27487"/>
                    <a:pt x="41397" y="27086"/>
                    <a:pt x="41530" y="26686"/>
                  </a:cubicBezTo>
                  <a:cubicBezTo>
                    <a:pt x="41597" y="26386"/>
                    <a:pt x="41697" y="26086"/>
                    <a:pt x="41764" y="25852"/>
                  </a:cubicBezTo>
                  <a:cubicBezTo>
                    <a:pt x="41830" y="25585"/>
                    <a:pt x="41897" y="25319"/>
                    <a:pt x="41997" y="25052"/>
                  </a:cubicBezTo>
                  <a:cubicBezTo>
                    <a:pt x="42331" y="23884"/>
                    <a:pt x="42631" y="22650"/>
                    <a:pt x="42898" y="21449"/>
                  </a:cubicBezTo>
                  <a:cubicBezTo>
                    <a:pt x="42965" y="21216"/>
                    <a:pt x="42998" y="21015"/>
                    <a:pt x="43065" y="20715"/>
                  </a:cubicBezTo>
                  <a:cubicBezTo>
                    <a:pt x="43131" y="20415"/>
                    <a:pt x="43198" y="20148"/>
                    <a:pt x="43265" y="19848"/>
                  </a:cubicBezTo>
                  <a:cubicBezTo>
                    <a:pt x="43365" y="19314"/>
                    <a:pt x="43498" y="18747"/>
                    <a:pt x="43598" y="18180"/>
                  </a:cubicBezTo>
                  <a:cubicBezTo>
                    <a:pt x="43632" y="17980"/>
                    <a:pt x="43698" y="17780"/>
                    <a:pt x="43732" y="17546"/>
                  </a:cubicBezTo>
                  <a:cubicBezTo>
                    <a:pt x="43999" y="16179"/>
                    <a:pt x="44232" y="14811"/>
                    <a:pt x="44432" y="13477"/>
                  </a:cubicBezTo>
                  <a:cubicBezTo>
                    <a:pt x="44466" y="13343"/>
                    <a:pt x="44499" y="13210"/>
                    <a:pt x="44499" y="13076"/>
                  </a:cubicBezTo>
                  <a:cubicBezTo>
                    <a:pt x="44566" y="12710"/>
                    <a:pt x="44632" y="12343"/>
                    <a:pt x="44666" y="12009"/>
                  </a:cubicBezTo>
                  <a:cubicBezTo>
                    <a:pt x="44699" y="11709"/>
                    <a:pt x="44766" y="11375"/>
                    <a:pt x="44799" y="11075"/>
                  </a:cubicBezTo>
                  <a:cubicBezTo>
                    <a:pt x="44899" y="10341"/>
                    <a:pt x="44999" y="9641"/>
                    <a:pt x="45099" y="8940"/>
                  </a:cubicBezTo>
                  <a:lnTo>
                    <a:pt x="45133" y="8473"/>
                  </a:lnTo>
                  <a:cubicBezTo>
                    <a:pt x="45199" y="7973"/>
                    <a:pt x="45266" y="7506"/>
                    <a:pt x="45333" y="7039"/>
                  </a:cubicBezTo>
                  <a:cubicBezTo>
                    <a:pt x="45333" y="6805"/>
                    <a:pt x="45366" y="6538"/>
                    <a:pt x="45400" y="6338"/>
                  </a:cubicBezTo>
                  <a:cubicBezTo>
                    <a:pt x="45433" y="6138"/>
                    <a:pt x="45466" y="5938"/>
                    <a:pt x="45466" y="5771"/>
                  </a:cubicBezTo>
                  <a:cubicBezTo>
                    <a:pt x="45466" y="5638"/>
                    <a:pt x="45500" y="5504"/>
                    <a:pt x="45500" y="5371"/>
                  </a:cubicBezTo>
                  <a:cubicBezTo>
                    <a:pt x="45500" y="5338"/>
                    <a:pt x="45500" y="5304"/>
                    <a:pt x="45500" y="5271"/>
                  </a:cubicBezTo>
                  <a:cubicBezTo>
                    <a:pt x="45533" y="5037"/>
                    <a:pt x="45566" y="4804"/>
                    <a:pt x="45600" y="4604"/>
                  </a:cubicBezTo>
                  <a:cubicBezTo>
                    <a:pt x="45633" y="3970"/>
                    <a:pt x="45700" y="3370"/>
                    <a:pt x="45767" y="2836"/>
                  </a:cubicBezTo>
                  <a:cubicBezTo>
                    <a:pt x="45767" y="2536"/>
                    <a:pt x="45800" y="2235"/>
                    <a:pt x="45833" y="2002"/>
                  </a:cubicBezTo>
                  <a:cubicBezTo>
                    <a:pt x="45833" y="1969"/>
                    <a:pt x="45833" y="1969"/>
                    <a:pt x="45833" y="1969"/>
                  </a:cubicBezTo>
                  <a:cubicBezTo>
                    <a:pt x="45867" y="1435"/>
                    <a:pt x="45900" y="1001"/>
                    <a:pt x="45933" y="701"/>
                  </a:cubicBezTo>
                  <a:cubicBezTo>
                    <a:pt x="45967" y="501"/>
                    <a:pt x="45967" y="301"/>
                    <a:pt x="45967" y="201"/>
                  </a:cubicBezTo>
                  <a:lnTo>
                    <a:pt x="45967" y="67"/>
                  </a:lnTo>
                  <a:lnTo>
                    <a:pt x="22216" y="0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3900278" y="3406606"/>
              <a:ext cx="851199" cy="774851"/>
            </a:xfrm>
            <a:custGeom>
              <a:avLst/>
              <a:gdLst/>
              <a:ahLst/>
              <a:cxnLst/>
              <a:rect l="l" t="t" r="r" b="b"/>
              <a:pathLst>
                <a:path w="49836" h="45366" extrusionOk="0">
                  <a:moveTo>
                    <a:pt x="7505" y="0"/>
                  </a:moveTo>
                  <a:cubicBezTo>
                    <a:pt x="7505" y="0"/>
                    <a:pt x="0" y="11408"/>
                    <a:pt x="3736" y="26386"/>
                  </a:cubicBezTo>
                  <a:lnTo>
                    <a:pt x="3736" y="26386"/>
                  </a:lnTo>
                  <a:cubicBezTo>
                    <a:pt x="3733" y="26406"/>
                    <a:pt x="3001" y="38277"/>
                    <a:pt x="2535" y="45366"/>
                  </a:cubicBezTo>
                  <a:lnTo>
                    <a:pt x="35058" y="45366"/>
                  </a:lnTo>
                  <a:cubicBezTo>
                    <a:pt x="35058" y="44899"/>
                    <a:pt x="35092" y="44399"/>
                    <a:pt x="35125" y="43932"/>
                  </a:cubicBezTo>
                  <a:cubicBezTo>
                    <a:pt x="35125" y="43331"/>
                    <a:pt x="35158" y="42731"/>
                    <a:pt x="35192" y="42097"/>
                  </a:cubicBezTo>
                  <a:cubicBezTo>
                    <a:pt x="35225" y="41063"/>
                    <a:pt x="35259" y="40029"/>
                    <a:pt x="35292" y="39061"/>
                  </a:cubicBezTo>
                  <a:lnTo>
                    <a:pt x="35292" y="38795"/>
                  </a:lnTo>
                  <a:cubicBezTo>
                    <a:pt x="35325" y="38127"/>
                    <a:pt x="35359" y="37494"/>
                    <a:pt x="35359" y="36960"/>
                  </a:cubicBezTo>
                  <a:lnTo>
                    <a:pt x="35359" y="36893"/>
                  </a:lnTo>
                  <a:cubicBezTo>
                    <a:pt x="35359" y="36593"/>
                    <a:pt x="35392" y="36293"/>
                    <a:pt x="35392" y="36026"/>
                  </a:cubicBezTo>
                  <a:cubicBezTo>
                    <a:pt x="35392" y="35993"/>
                    <a:pt x="35392" y="35926"/>
                    <a:pt x="35392" y="35893"/>
                  </a:cubicBezTo>
                  <a:cubicBezTo>
                    <a:pt x="35392" y="35492"/>
                    <a:pt x="35425" y="35092"/>
                    <a:pt x="35459" y="34792"/>
                  </a:cubicBezTo>
                  <a:lnTo>
                    <a:pt x="35459" y="34391"/>
                  </a:lnTo>
                  <a:cubicBezTo>
                    <a:pt x="35459" y="34358"/>
                    <a:pt x="35459" y="34291"/>
                    <a:pt x="35459" y="34258"/>
                  </a:cubicBezTo>
                  <a:cubicBezTo>
                    <a:pt x="35459" y="34225"/>
                    <a:pt x="35459" y="34191"/>
                    <a:pt x="35459" y="34125"/>
                  </a:cubicBezTo>
                  <a:lnTo>
                    <a:pt x="35459" y="33958"/>
                  </a:lnTo>
                  <a:lnTo>
                    <a:pt x="35726" y="33791"/>
                  </a:lnTo>
                  <a:lnTo>
                    <a:pt x="36059" y="33591"/>
                  </a:lnTo>
                  <a:lnTo>
                    <a:pt x="36459" y="33391"/>
                  </a:lnTo>
                  <a:cubicBezTo>
                    <a:pt x="36926" y="33091"/>
                    <a:pt x="37427" y="32824"/>
                    <a:pt x="37860" y="32590"/>
                  </a:cubicBezTo>
                  <a:cubicBezTo>
                    <a:pt x="38327" y="32357"/>
                    <a:pt x="38761" y="32123"/>
                    <a:pt x="39161" y="31890"/>
                  </a:cubicBezTo>
                  <a:cubicBezTo>
                    <a:pt x="39728" y="31623"/>
                    <a:pt x="40229" y="31356"/>
                    <a:pt x="40696" y="31122"/>
                  </a:cubicBezTo>
                  <a:lnTo>
                    <a:pt x="41396" y="30789"/>
                  </a:lnTo>
                  <a:lnTo>
                    <a:pt x="41696" y="30622"/>
                  </a:lnTo>
                  <a:lnTo>
                    <a:pt x="41797" y="30589"/>
                  </a:lnTo>
                  <a:lnTo>
                    <a:pt x="42130" y="30455"/>
                  </a:lnTo>
                  <a:lnTo>
                    <a:pt x="42831" y="30155"/>
                  </a:lnTo>
                  <a:lnTo>
                    <a:pt x="43198" y="29988"/>
                  </a:lnTo>
                  <a:cubicBezTo>
                    <a:pt x="43598" y="29821"/>
                    <a:pt x="43898" y="29688"/>
                    <a:pt x="44098" y="29621"/>
                  </a:cubicBezTo>
                  <a:cubicBezTo>
                    <a:pt x="44165" y="29588"/>
                    <a:pt x="44198" y="29588"/>
                    <a:pt x="44232" y="29555"/>
                  </a:cubicBezTo>
                  <a:lnTo>
                    <a:pt x="44332" y="29521"/>
                  </a:lnTo>
                  <a:lnTo>
                    <a:pt x="44432" y="29488"/>
                  </a:lnTo>
                  <a:lnTo>
                    <a:pt x="44465" y="29488"/>
                  </a:lnTo>
                  <a:cubicBezTo>
                    <a:pt x="44532" y="29354"/>
                    <a:pt x="44565" y="29254"/>
                    <a:pt x="44599" y="29154"/>
                  </a:cubicBezTo>
                  <a:cubicBezTo>
                    <a:pt x="44632" y="29054"/>
                    <a:pt x="44665" y="28954"/>
                    <a:pt x="44699" y="28821"/>
                  </a:cubicBezTo>
                  <a:cubicBezTo>
                    <a:pt x="44832" y="28521"/>
                    <a:pt x="44932" y="28187"/>
                    <a:pt x="45032" y="27853"/>
                  </a:cubicBezTo>
                  <a:cubicBezTo>
                    <a:pt x="45166" y="27420"/>
                    <a:pt x="45299" y="27053"/>
                    <a:pt x="45399" y="26619"/>
                  </a:cubicBezTo>
                  <a:cubicBezTo>
                    <a:pt x="45499" y="26352"/>
                    <a:pt x="45566" y="26085"/>
                    <a:pt x="45633" y="25785"/>
                  </a:cubicBezTo>
                  <a:cubicBezTo>
                    <a:pt x="45733" y="25518"/>
                    <a:pt x="45799" y="25285"/>
                    <a:pt x="45866" y="25018"/>
                  </a:cubicBezTo>
                  <a:cubicBezTo>
                    <a:pt x="46200" y="23817"/>
                    <a:pt x="46500" y="22616"/>
                    <a:pt x="46767" y="21415"/>
                  </a:cubicBezTo>
                  <a:cubicBezTo>
                    <a:pt x="46833" y="21149"/>
                    <a:pt x="46900" y="20915"/>
                    <a:pt x="46934" y="20682"/>
                  </a:cubicBezTo>
                  <a:cubicBezTo>
                    <a:pt x="47000" y="20415"/>
                    <a:pt x="47067" y="20081"/>
                    <a:pt x="47134" y="19814"/>
                  </a:cubicBezTo>
                  <a:cubicBezTo>
                    <a:pt x="47234" y="19247"/>
                    <a:pt x="47367" y="18680"/>
                    <a:pt x="47467" y="18146"/>
                  </a:cubicBezTo>
                  <a:cubicBezTo>
                    <a:pt x="47834" y="16412"/>
                    <a:pt x="48101" y="14677"/>
                    <a:pt x="48368" y="13043"/>
                  </a:cubicBezTo>
                  <a:cubicBezTo>
                    <a:pt x="48435" y="12676"/>
                    <a:pt x="48501" y="12309"/>
                    <a:pt x="48535" y="11975"/>
                  </a:cubicBezTo>
                  <a:cubicBezTo>
                    <a:pt x="48601" y="11608"/>
                    <a:pt x="48635" y="11342"/>
                    <a:pt x="48668" y="11008"/>
                  </a:cubicBezTo>
                  <a:cubicBezTo>
                    <a:pt x="48768" y="10308"/>
                    <a:pt x="48868" y="9607"/>
                    <a:pt x="48968" y="8907"/>
                  </a:cubicBezTo>
                  <a:lnTo>
                    <a:pt x="49035" y="8440"/>
                  </a:lnTo>
                  <a:cubicBezTo>
                    <a:pt x="49102" y="7939"/>
                    <a:pt x="49135" y="7439"/>
                    <a:pt x="49202" y="6972"/>
                  </a:cubicBezTo>
                  <a:cubicBezTo>
                    <a:pt x="49235" y="6738"/>
                    <a:pt x="49269" y="6505"/>
                    <a:pt x="49269" y="6305"/>
                  </a:cubicBezTo>
                  <a:cubicBezTo>
                    <a:pt x="49302" y="6071"/>
                    <a:pt x="49335" y="5904"/>
                    <a:pt x="49335" y="5738"/>
                  </a:cubicBezTo>
                  <a:cubicBezTo>
                    <a:pt x="49369" y="5537"/>
                    <a:pt x="49369" y="5471"/>
                    <a:pt x="49402" y="5304"/>
                  </a:cubicBezTo>
                  <a:cubicBezTo>
                    <a:pt x="49402" y="5304"/>
                    <a:pt x="49402" y="5237"/>
                    <a:pt x="49402" y="5204"/>
                  </a:cubicBezTo>
                  <a:cubicBezTo>
                    <a:pt x="49402" y="5004"/>
                    <a:pt x="49435" y="4770"/>
                    <a:pt x="49469" y="4537"/>
                  </a:cubicBezTo>
                  <a:cubicBezTo>
                    <a:pt x="49535" y="3903"/>
                    <a:pt x="49569" y="3336"/>
                    <a:pt x="49635" y="2802"/>
                  </a:cubicBezTo>
                  <a:cubicBezTo>
                    <a:pt x="49669" y="2502"/>
                    <a:pt x="49669" y="2202"/>
                    <a:pt x="49702" y="1935"/>
                  </a:cubicBezTo>
                  <a:cubicBezTo>
                    <a:pt x="49702" y="1935"/>
                    <a:pt x="49702" y="1902"/>
                    <a:pt x="49702" y="1902"/>
                  </a:cubicBezTo>
                  <a:cubicBezTo>
                    <a:pt x="49736" y="1401"/>
                    <a:pt x="49769" y="968"/>
                    <a:pt x="49802" y="667"/>
                  </a:cubicBezTo>
                  <a:cubicBezTo>
                    <a:pt x="49802" y="434"/>
                    <a:pt x="49836" y="267"/>
                    <a:pt x="49836" y="167"/>
                  </a:cubicBezTo>
                  <a:cubicBezTo>
                    <a:pt x="49836" y="34"/>
                    <a:pt x="49836" y="34"/>
                    <a:pt x="49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4438896" y="3866297"/>
              <a:ext cx="327782" cy="149535"/>
            </a:xfrm>
            <a:custGeom>
              <a:avLst/>
              <a:gdLst/>
              <a:ahLst/>
              <a:cxnLst/>
              <a:rect l="l" t="t" r="r" b="b"/>
              <a:pathLst>
                <a:path w="19191" h="8755" extrusionOk="0">
                  <a:moveTo>
                    <a:pt x="19090" y="0"/>
                  </a:moveTo>
                  <a:cubicBezTo>
                    <a:pt x="19082" y="0"/>
                    <a:pt x="19075" y="2"/>
                    <a:pt x="19068" y="5"/>
                  </a:cubicBezTo>
                  <a:cubicBezTo>
                    <a:pt x="15699" y="939"/>
                    <a:pt x="12430" y="2140"/>
                    <a:pt x="9261" y="3541"/>
                  </a:cubicBezTo>
                  <a:cubicBezTo>
                    <a:pt x="7660" y="4308"/>
                    <a:pt x="6025" y="5142"/>
                    <a:pt x="4524" y="6010"/>
                  </a:cubicBezTo>
                  <a:cubicBezTo>
                    <a:pt x="3023" y="6877"/>
                    <a:pt x="1455" y="7711"/>
                    <a:pt x="54" y="8678"/>
                  </a:cubicBezTo>
                  <a:cubicBezTo>
                    <a:pt x="0" y="8705"/>
                    <a:pt x="12" y="8754"/>
                    <a:pt x="54" y="8754"/>
                  </a:cubicBezTo>
                  <a:cubicBezTo>
                    <a:pt x="63" y="8754"/>
                    <a:pt x="75" y="8751"/>
                    <a:pt x="88" y="8745"/>
                  </a:cubicBezTo>
                  <a:cubicBezTo>
                    <a:pt x="1689" y="8078"/>
                    <a:pt x="3257" y="7277"/>
                    <a:pt x="4858" y="6577"/>
                  </a:cubicBezTo>
                  <a:cubicBezTo>
                    <a:pt x="6459" y="5876"/>
                    <a:pt x="8060" y="5209"/>
                    <a:pt x="9661" y="4475"/>
                  </a:cubicBezTo>
                  <a:cubicBezTo>
                    <a:pt x="12830" y="3074"/>
                    <a:pt x="15932" y="1506"/>
                    <a:pt x="19101" y="139"/>
                  </a:cubicBezTo>
                  <a:cubicBezTo>
                    <a:pt x="19190" y="109"/>
                    <a:pt x="19147" y="0"/>
                    <a:pt x="19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4587953" y="3477248"/>
              <a:ext cx="125350" cy="456429"/>
            </a:xfrm>
            <a:custGeom>
              <a:avLst/>
              <a:gdLst/>
              <a:ahLst/>
              <a:cxnLst/>
              <a:rect l="l" t="t" r="r" b="b"/>
              <a:pathLst>
                <a:path w="7339" h="26723" extrusionOk="0">
                  <a:moveTo>
                    <a:pt x="1051" y="0"/>
                  </a:moveTo>
                  <a:cubicBezTo>
                    <a:pt x="1001" y="0"/>
                    <a:pt x="951" y="34"/>
                    <a:pt x="934" y="101"/>
                  </a:cubicBezTo>
                  <a:cubicBezTo>
                    <a:pt x="601" y="3770"/>
                    <a:pt x="467" y="7472"/>
                    <a:pt x="267" y="11175"/>
                  </a:cubicBezTo>
                  <a:cubicBezTo>
                    <a:pt x="200" y="12743"/>
                    <a:pt x="67" y="14311"/>
                    <a:pt x="33" y="15878"/>
                  </a:cubicBezTo>
                  <a:cubicBezTo>
                    <a:pt x="0" y="17146"/>
                    <a:pt x="67" y="18580"/>
                    <a:pt x="634" y="19781"/>
                  </a:cubicBezTo>
                  <a:cubicBezTo>
                    <a:pt x="967" y="20515"/>
                    <a:pt x="1635" y="21049"/>
                    <a:pt x="2435" y="21182"/>
                  </a:cubicBezTo>
                  <a:cubicBezTo>
                    <a:pt x="2368" y="21516"/>
                    <a:pt x="2335" y="21883"/>
                    <a:pt x="2268" y="22183"/>
                  </a:cubicBezTo>
                  <a:cubicBezTo>
                    <a:pt x="2168" y="22683"/>
                    <a:pt x="2068" y="23150"/>
                    <a:pt x="1968" y="23651"/>
                  </a:cubicBezTo>
                  <a:cubicBezTo>
                    <a:pt x="1868" y="24151"/>
                    <a:pt x="1801" y="24651"/>
                    <a:pt x="1735" y="25185"/>
                  </a:cubicBezTo>
                  <a:cubicBezTo>
                    <a:pt x="1635" y="25652"/>
                    <a:pt x="1601" y="26152"/>
                    <a:pt x="1601" y="26653"/>
                  </a:cubicBezTo>
                  <a:cubicBezTo>
                    <a:pt x="1601" y="26694"/>
                    <a:pt x="1639" y="26723"/>
                    <a:pt x="1677" y="26723"/>
                  </a:cubicBezTo>
                  <a:cubicBezTo>
                    <a:pt x="1699" y="26723"/>
                    <a:pt x="1722" y="26712"/>
                    <a:pt x="1735" y="26686"/>
                  </a:cubicBezTo>
                  <a:cubicBezTo>
                    <a:pt x="1968" y="26219"/>
                    <a:pt x="2168" y="25752"/>
                    <a:pt x="2268" y="25252"/>
                  </a:cubicBezTo>
                  <a:cubicBezTo>
                    <a:pt x="2402" y="24751"/>
                    <a:pt x="2502" y="24251"/>
                    <a:pt x="2602" y="23751"/>
                  </a:cubicBezTo>
                  <a:cubicBezTo>
                    <a:pt x="2669" y="23250"/>
                    <a:pt x="2735" y="22750"/>
                    <a:pt x="2769" y="22216"/>
                  </a:cubicBezTo>
                  <a:cubicBezTo>
                    <a:pt x="2769" y="21883"/>
                    <a:pt x="2835" y="21549"/>
                    <a:pt x="2835" y="21216"/>
                  </a:cubicBezTo>
                  <a:cubicBezTo>
                    <a:pt x="3002" y="21216"/>
                    <a:pt x="3136" y="21216"/>
                    <a:pt x="3302" y="21182"/>
                  </a:cubicBezTo>
                  <a:cubicBezTo>
                    <a:pt x="4503" y="20949"/>
                    <a:pt x="5304" y="19948"/>
                    <a:pt x="5771" y="18881"/>
                  </a:cubicBezTo>
                  <a:cubicBezTo>
                    <a:pt x="6271" y="17546"/>
                    <a:pt x="6605" y="16179"/>
                    <a:pt x="6772" y="14778"/>
                  </a:cubicBezTo>
                  <a:cubicBezTo>
                    <a:pt x="7005" y="13243"/>
                    <a:pt x="7105" y="11776"/>
                    <a:pt x="7205" y="10174"/>
                  </a:cubicBezTo>
                  <a:cubicBezTo>
                    <a:pt x="7339" y="8573"/>
                    <a:pt x="7305" y="6972"/>
                    <a:pt x="7272" y="5338"/>
                  </a:cubicBezTo>
                  <a:cubicBezTo>
                    <a:pt x="7205" y="3736"/>
                    <a:pt x="7005" y="2135"/>
                    <a:pt x="6905" y="501"/>
                  </a:cubicBezTo>
                  <a:cubicBezTo>
                    <a:pt x="6905" y="451"/>
                    <a:pt x="6863" y="426"/>
                    <a:pt x="6822" y="426"/>
                  </a:cubicBezTo>
                  <a:cubicBezTo>
                    <a:pt x="6780" y="426"/>
                    <a:pt x="6738" y="451"/>
                    <a:pt x="6738" y="501"/>
                  </a:cubicBezTo>
                  <a:cubicBezTo>
                    <a:pt x="6772" y="2102"/>
                    <a:pt x="6738" y="3736"/>
                    <a:pt x="6605" y="5338"/>
                  </a:cubicBezTo>
                  <a:cubicBezTo>
                    <a:pt x="6471" y="6905"/>
                    <a:pt x="6338" y="8473"/>
                    <a:pt x="6171" y="10008"/>
                  </a:cubicBezTo>
                  <a:cubicBezTo>
                    <a:pt x="5904" y="12676"/>
                    <a:pt x="5637" y="15411"/>
                    <a:pt x="4837" y="17947"/>
                  </a:cubicBezTo>
                  <a:cubicBezTo>
                    <a:pt x="4519" y="18902"/>
                    <a:pt x="3866" y="20191"/>
                    <a:pt x="2706" y="20191"/>
                  </a:cubicBezTo>
                  <a:cubicBezTo>
                    <a:pt x="2650" y="20191"/>
                    <a:pt x="2593" y="20188"/>
                    <a:pt x="2535" y="20182"/>
                  </a:cubicBezTo>
                  <a:cubicBezTo>
                    <a:pt x="1201" y="20081"/>
                    <a:pt x="967" y="18080"/>
                    <a:pt x="901" y="17046"/>
                  </a:cubicBezTo>
                  <a:cubicBezTo>
                    <a:pt x="834" y="15678"/>
                    <a:pt x="867" y="14311"/>
                    <a:pt x="934" y="12943"/>
                  </a:cubicBezTo>
                  <a:cubicBezTo>
                    <a:pt x="967" y="11509"/>
                    <a:pt x="1001" y="10108"/>
                    <a:pt x="1034" y="8673"/>
                  </a:cubicBezTo>
                  <a:cubicBezTo>
                    <a:pt x="1101" y="5805"/>
                    <a:pt x="1201" y="2936"/>
                    <a:pt x="1168" y="101"/>
                  </a:cubicBezTo>
                  <a:cubicBezTo>
                    <a:pt x="1151" y="34"/>
                    <a:pt x="1101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4006806" y="3491596"/>
              <a:ext cx="328192" cy="259838"/>
            </a:xfrm>
            <a:custGeom>
              <a:avLst/>
              <a:gdLst/>
              <a:ahLst/>
              <a:cxnLst/>
              <a:rect l="l" t="t" r="r" b="b"/>
              <a:pathLst>
                <a:path w="19215" h="15213" extrusionOk="0">
                  <a:moveTo>
                    <a:pt x="19115" y="1"/>
                  </a:moveTo>
                  <a:cubicBezTo>
                    <a:pt x="19087" y="1"/>
                    <a:pt x="19062" y="19"/>
                    <a:pt x="19048" y="61"/>
                  </a:cubicBezTo>
                  <a:cubicBezTo>
                    <a:pt x="18047" y="4464"/>
                    <a:pt x="16413" y="9134"/>
                    <a:pt x="12743" y="12003"/>
                  </a:cubicBezTo>
                  <a:cubicBezTo>
                    <a:pt x="11042" y="13271"/>
                    <a:pt x="9007" y="14071"/>
                    <a:pt x="6906" y="14305"/>
                  </a:cubicBezTo>
                  <a:cubicBezTo>
                    <a:pt x="6267" y="14381"/>
                    <a:pt x="5629" y="14411"/>
                    <a:pt x="4990" y="14411"/>
                  </a:cubicBezTo>
                  <a:cubicBezTo>
                    <a:pt x="3394" y="14411"/>
                    <a:pt x="1797" y="14224"/>
                    <a:pt x="201" y="14104"/>
                  </a:cubicBezTo>
                  <a:cubicBezTo>
                    <a:pt x="34" y="14104"/>
                    <a:pt x="1" y="14338"/>
                    <a:pt x="168" y="14371"/>
                  </a:cubicBezTo>
                  <a:cubicBezTo>
                    <a:pt x="2202" y="14905"/>
                    <a:pt x="4304" y="15205"/>
                    <a:pt x="6405" y="15205"/>
                  </a:cubicBezTo>
                  <a:cubicBezTo>
                    <a:pt x="6542" y="15210"/>
                    <a:pt x="6678" y="15213"/>
                    <a:pt x="6815" y="15213"/>
                  </a:cubicBezTo>
                  <a:cubicBezTo>
                    <a:pt x="8445" y="15213"/>
                    <a:pt x="10067" y="14846"/>
                    <a:pt x="11576" y="14138"/>
                  </a:cubicBezTo>
                  <a:cubicBezTo>
                    <a:pt x="13110" y="13371"/>
                    <a:pt x="14444" y="12236"/>
                    <a:pt x="15512" y="10902"/>
                  </a:cubicBezTo>
                  <a:cubicBezTo>
                    <a:pt x="17947" y="7833"/>
                    <a:pt x="18781" y="3897"/>
                    <a:pt x="19215" y="94"/>
                  </a:cubicBezTo>
                  <a:cubicBezTo>
                    <a:pt x="19195" y="36"/>
                    <a:pt x="19153" y="1"/>
                    <a:pt x="19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4492800" y="3979383"/>
              <a:ext cx="18241" cy="202073"/>
            </a:xfrm>
            <a:custGeom>
              <a:avLst/>
              <a:gdLst/>
              <a:ahLst/>
              <a:cxnLst/>
              <a:rect l="l" t="t" r="r" b="b"/>
              <a:pathLst>
                <a:path w="1068" h="11831" extrusionOk="0">
                  <a:moveTo>
                    <a:pt x="1031" y="1"/>
                  </a:moveTo>
                  <a:cubicBezTo>
                    <a:pt x="958" y="1"/>
                    <a:pt x="801" y="71"/>
                    <a:pt x="801" y="123"/>
                  </a:cubicBezTo>
                  <a:cubicBezTo>
                    <a:pt x="801" y="189"/>
                    <a:pt x="801" y="256"/>
                    <a:pt x="768" y="356"/>
                  </a:cubicBezTo>
                  <a:cubicBezTo>
                    <a:pt x="601" y="1957"/>
                    <a:pt x="201" y="7695"/>
                    <a:pt x="101" y="9596"/>
                  </a:cubicBezTo>
                  <a:cubicBezTo>
                    <a:pt x="67" y="10330"/>
                    <a:pt x="34" y="11064"/>
                    <a:pt x="0" y="11831"/>
                  </a:cubicBezTo>
                  <a:lnTo>
                    <a:pt x="534" y="11831"/>
                  </a:lnTo>
                  <a:cubicBezTo>
                    <a:pt x="701" y="9363"/>
                    <a:pt x="1035" y="1957"/>
                    <a:pt x="1068" y="289"/>
                  </a:cubicBezTo>
                  <a:lnTo>
                    <a:pt x="1068" y="23"/>
                  </a:lnTo>
                  <a:cubicBezTo>
                    <a:pt x="1068" y="7"/>
                    <a:pt x="1053" y="1"/>
                    <a:pt x="1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/>
            <p:nvPr/>
          </p:nvSpPr>
          <p:spPr>
            <a:xfrm>
              <a:off x="3968068" y="1978496"/>
              <a:ext cx="700229" cy="730187"/>
            </a:xfrm>
            <a:custGeom>
              <a:avLst/>
              <a:gdLst/>
              <a:ahLst/>
              <a:cxnLst/>
              <a:rect l="l" t="t" r="r" b="b"/>
              <a:pathLst>
                <a:path w="40997" h="42751" extrusionOk="0">
                  <a:moveTo>
                    <a:pt x="19926" y="0"/>
                  </a:moveTo>
                  <a:cubicBezTo>
                    <a:pt x="12637" y="0"/>
                    <a:pt x="6795" y="6914"/>
                    <a:pt x="5638" y="12929"/>
                  </a:cubicBezTo>
                  <a:cubicBezTo>
                    <a:pt x="4170" y="20568"/>
                    <a:pt x="6272" y="23170"/>
                    <a:pt x="2669" y="30142"/>
                  </a:cubicBezTo>
                  <a:cubicBezTo>
                    <a:pt x="1" y="35379"/>
                    <a:pt x="334" y="42751"/>
                    <a:pt x="334" y="42751"/>
                  </a:cubicBezTo>
                  <a:lnTo>
                    <a:pt x="2069" y="42751"/>
                  </a:lnTo>
                  <a:cubicBezTo>
                    <a:pt x="2204" y="40943"/>
                    <a:pt x="3146" y="38372"/>
                    <a:pt x="3307" y="38372"/>
                  </a:cubicBezTo>
                  <a:cubicBezTo>
                    <a:pt x="3345" y="38372"/>
                    <a:pt x="3340" y="38516"/>
                    <a:pt x="3270" y="38848"/>
                  </a:cubicBezTo>
                  <a:cubicBezTo>
                    <a:pt x="3069" y="40115"/>
                    <a:pt x="2969" y="41416"/>
                    <a:pt x="3069" y="42751"/>
                  </a:cubicBezTo>
                  <a:lnTo>
                    <a:pt x="5805" y="42751"/>
                  </a:lnTo>
                  <a:cubicBezTo>
                    <a:pt x="5838" y="40449"/>
                    <a:pt x="6172" y="36446"/>
                    <a:pt x="7339" y="33177"/>
                  </a:cubicBezTo>
                  <a:cubicBezTo>
                    <a:pt x="7377" y="33060"/>
                    <a:pt x="7404" y="33005"/>
                    <a:pt x="7422" y="33005"/>
                  </a:cubicBezTo>
                  <a:cubicBezTo>
                    <a:pt x="7599" y="33005"/>
                    <a:pt x="7010" y="38069"/>
                    <a:pt x="8006" y="42751"/>
                  </a:cubicBezTo>
                  <a:lnTo>
                    <a:pt x="32457" y="42751"/>
                  </a:lnTo>
                  <a:cubicBezTo>
                    <a:pt x="32791" y="39482"/>
                    <a:pt x="31390" y="34211"/>
                    <a:pt x="31323" y="33911"/>
                  </a:cubicBezTo>
                  <a:lnTo>
                    <a:pt x="31323" y="33911"/>
                  </a:lnTo>
                  <a:cubicBezTo>
                    <a:pt x="33024" y="36680"/>
                    <a:pt x="33658" y="40582"/>
                    <a:pt x="33925" y="42751"/>
                  </a:cubicBezTo>
                  <a:lnTo>
                    <a:pt x="36693" y="42751"/>
                  </a:lnTo>
                  <a:cubicBezTo>
                    <a:pt x="36994" y="40749"/>
                    <a:pt x="36293" y="37347"/>
                    <a:pt x="36293" y="37347"/>
                  </a:cubicBezTo>
                  <a:lnTo>
                    <a:pt x="36293" y="37347"/>
                  </a:lnTo>
                  <a:cubicBezTo>
                    <a:pt x="37027" y="38681"/>
                    <a:pt x="37494" y="41183"/>
                    <a:pt x="37694" y="42751"/>
                  </a:cubicBezTo>
                  <a:lnTo>
                    <a:pt x="40863" y="42751"/>
                  </a:lnTo>
                  <a:cubicBezTo>
                    <a:pt x="40996" y="39415"/>
                    <a:pt x="39862" y="35012"/>
                    <a:pt x="37194" y="31042"/>
                  </a:cubicBezTo>
                  <a:cubicBezTo>
                    <a:pt x="35059" y="27840"/>
                    <a:pt x="36226" y="24571"/>
                    <a:pt x="36427" y="18333"/>
                  </a:cubicBezTo>
                  <a:cubicBezTo>
                    <a:pt x="36760" y="7359"/>
                    <a:pt x="31056" y="5624"/>
                    <a:pt x="30155" y="4723"/>
                  </a:cubicBezTo>
                  <a:cubicBezTo>
                    <a:pt x="26649" y="1350"/>
                    <a:pt x="23146" y="0"/>
                    <a:pt x="19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3949263" y="2169689"/>
              <a:ext cx="125931" cy="521333"/>
            </a:xfrm>
            <a:custGeom>
              <a:avLst/>
              <a:gdLst/>
              <a:ahLst/>
              <a:cxnLst/>
              <a:rect l="l" t="t" r="r" b="b"/>
              <a:pathLst>
                <a:path w="7373" h="30523" extrusionOk="0">
                  <a:moveTo>
                    <a:pt x="7373" y="1"/>
                  </a:moveTo>
                  <a:lnTo>
                    <a:pt x="7373" y="1"/>
                  </a:lnTo>
                  <a:cubicBezTo>
                    <a:pt x="6839" y="1235"/>
                    <a:pt x="6439" y="2502"/>
                    <a:pt x="6172" y="3803"/>
                  </a:cubicBezTo>
                  <a:cubicBezTo>
                    <a:pt x="5905" y="5104"/>
                    <a:pt x="5738" y="6405"/>
                    <a:pt x="5571" y="7706"/>
                  </a:cubicBezTo>
                  <a:cubicBezTo>
                    <a:pt x="5238" y="10308"/>
                    <a:pt x="4971" y="12943"/>
                    <a:pt x="4104" y="15378"/>
                  </a:cubicBezTo>
                  <a:cubicBezTo>
                    <a:pt x="3904" y="15979"/>
                    <a:pt x="3637" y="16546"/>
                    <a:pt x="3336" y="17113"/>
                  </a:cubicBezTo>
                  <a:cubicBezTo>
                    <a:pt x="3036" y="17680"/>
                    <a:pt x="2703" y="18280"/>
                    <a:pt x="2436" y="18881"/>
                  </a:cubicBezTo>
                  <a:cubicBezTo>
                    <a:pt x="1869" y="20115"/>
                    <a:pt x="1402" y="21349"/>
                    <a:pt x="1035" y="22650"/>
                  </a:cubicBezTo>
                  <a:cubicBezTo>
                    <a:pt x="234" y="25185"/>
                    <a:pt x="1" y="27854"/>
                    <a:pt x="301" y="30522"/>
                  </a:cubicBezTo>
                  <a:cubicBezTo>
                    <a:pt x="301" y="29889"/>
                    <a:pt x="334" y="29188"/>
                    <a:pt x="334" y="28521"/>
                  </a:cubicBezTo>
                  <a:cubicBezTo>
                    <a:pt x="401" y="27887"/>
                    <a:pt x="501" y="27220"/>
                    <a:pt x="601" y="26586"/>
                  </a:cubicBezTo>
                  <a:cubicBezTo>
                    <a:pt x="835" y="25285"/>
                    <a:pt x="1135" y="24051"/>
                    <a:pt x="1569" y="22817"/>
                  </a:cubicBezTo>
                  <a:cubicBezTo>
                    <a:pt x="1969" y="21583"/>
                    <a:pt x="2469" y="20349"/>
                    <a:pt x="3070" y="19214"/>
                  </a:cubicBezTo>
                  <a:cubicBezTo>
                    <a:pt x="3370" y="18614"/>
                    <a:pt x="3670" y="18080"/>
                    <a:pt x="3970" y="17480"/>
                  </a:cubicBezTo>
                  <a:cubicBezTo>
                    <a:pt x="4304" y="16879"/>
                    <a:pt x="4571" y="16246"/>
                    <a:pt x="4804" y="15612"/>
                  </a:cubicBezTo>
                  <a:cubicBezTo>
                    <a:pt x="5238" y="14344"/>
                    <a:pt x="5571" y="13043"/>
                    <a:pt x="5738" y="11709"/>
                  </a:cubicBezTo>
                  <a:cubicBezTo>
                    <a:pt x="5938" y="10408"/>
                    <a:pt x="6072" y="9074"/>
                    <a:pt x="6172" y="7773"/>
                  </a:cubicBezTo>
                  <a:cubicBezTo>
                    <a:pt x="6405" y="5171"/>
                    <a:pt x="6539" y="2502"/>
                    <a:pt x="7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4282562" y="2200177"/>
              <a:ext cx="1259565" cy="563264"/>
            </a:xfrm>
            <a:custGeom>
              <a:avLst/>
              <a:gdLst/>
              <a:ahLst/>
              <a:cxnLst/>
              <a:rect l="l" t="t" r="r" b="b"/>
              <a:pathLst>
                <a:path w="73745" h="32978" extrusionOk="0">
                  <a:moveTo>
                    <a:pt x="58132" y="1"/>
                  </a:moveTo>
                  <a:cubicBezTo>
                    <a:pt x="57352" y="1"/>
                    <a:pt x="56604" y="100"/>
                    <a:pt x="55907" y="317"/>
                  </a:cubicBezTo>
                  <a:cubicBezTo>
                    <a:pt x="55240" y="517"/>
                    <a:pt x="37661" y="17163"/>
                    <a:pt x="36193" y="17396"/>
                  </a:cubicBezTo>
                  <a:cubicBezTo>
                    <a:pt x="33525" y="17863"/>
                    <a:pt x="20082" y="18564"/>
                    <a:pt x="14278" y="19064"/>
                  </a:cubicBezTo>
                  <a:cubicBezTo>
                    <a:pt x="4571" y="19998"/>
                    <a:pt x="1" y="23767"/>
                    <a:pt x="7106" y="27036"/>
                  </a:cubicBezTo>
                  <a:cubicBezTo>
                    <a:pt x="17405" y="31784"/>
                    <a:pt x="28059" y="32978"/>
                    <a:pt x="35333" y="32978"/>
                  </a:cubicBezTo>
                  <a:cubicBezTo>
                    <a:pt x="38025" y="32978"/>
                    <a:pt x="40254" y="32814"/>
                    <a:pt x="41831" y="32607"/>
                  </a:cubicBezTo>
                  <a:cubicBezTo>
                    <a:pt x="46767" y="31973"/>
                    <a:pt x="73019" y="12392"/>
                    <a:pt x="73386" y="9824"/>
                  </a:cubicBezTo>
                  <a:cubicBezTo>
                    <a:pt x="73745" y="7197"/>
                    <a:pt x="64778" y="1"/>
                    <a:pt x="58132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4309907" y="2496669"/>
              <a:ext cx="492843" cy="275261"/>
            </a:xfrm>
            <a:custGeom>
              <a:avLst/>
              <a:gdLst/>
              <a:ahLst/>
              <a:cxnLst/>
              <a:rect l="l" t="t" r="r" b="b"/>
              <a:pathLst>
                <a:path w="28855" h="16116" extrusionOk="0">
                  <a:moveTo>
                    <a:pt x="28210" y="1"/>
                  </a:moveTo>
                  <a:cubicBezTo>
                    <a:pt x="25087" y="1"/>
                    <a:pt x="11372" y="157"/>
                    <a:pt x="3837" y="2806"/>
                  </a:cubicBezTo>
                  <a:cubicBezTo>
                    <a:pt x="434" y="4007"/>
                    <a:pt x="1" y="7776"/>
                    <a:pt x="4404" y="10444"/>
                  </a:cubicBezTo>
                  <a:cubicBezTo>
                    <a:pt x="8774" y="13046"/>
                    <a:pt x="18714" y="16115"/>
                    <a:pt x="18714" y="16115"/>
                  </a:cubicBezTo>
                  <a:lnTo>
                    <a:pt x="28855" y="4"/>
                  </a:lnTo>
                  <a:cubicBezTo>
                    <a:pt x="28855" y="4"/>
                    <a:pt x="28627" y="1"/>
                    <a:pt x="28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4338978" y="2534706"/>
              <a:ext cx="399894" cy="174011"/>
            </a:xfrm>
            <a:custGeom>
              <a:avLst/>
              <a:gdLst/>
              <a:ahLst/>
              <a:cxnLst/>
              <a:rect l="l" t="t" r="r" b="b"/>
              <a:pathLst>
                <a:path w="23413" h="10188" extrusionOk="0">
                  <a:moveTo>
                    <a:pt x="21950" y="0"/>
                  </a:moveTo>
                  <a:cubicBezTo>
                    <a:pt x="21386" y="0"/>
                    <a:pt x="20848" y="433"/>
                    <a:pt x="20848" y="1112"/>
                  </a:cubicBezTo>
                  <a:cubicBezTo>
                    <a:pt x="20848" y="1708"/>
                    <a:pt x="21340" y="2204"/>
                    <a:pt x="21966" y="2213"/>
                  </a:cubicBezTo>
                  <a:lnTo>
                    <a:pt x="21966" y="2213"/>
                  </a:lnTo>
                  <a:cubicBezTo>
                    <a:pt x="22922" y="2199"/>
                    <a:pt x="23413" y="1008"/>
                    <a:pt x="22716" y="312"/>
                  </a:cubicBezTo>
                  <a:cubicBezTo>
                    <a:pt x="22491" y="97"/>
                    <a:pt x="22218" y="0"/>
                    <a:pt x="21950" y="0"/>
                  </a:cubicBezTo>
                  <a:close/>
                  <a:moveTo>
                    <a:pt x="1334" y="946"/>
                  </a:moveTo>
                  <a:cubicBezTo>
                    <a:pt x="801" y="1246"/>
                    <a:pt x="334" y="1646"/>
                    <a:pt x="0" y="2180"/>
                  </a:cubicBezTo>
                  <a:cubicBezTo>
                    <a:pt x="67" y="2180"/>
                    <a:pt x="167" y="2213"/>
                    <a:pt x="234" y="2213"/>
                  </a:cubicBezTo>
                  <a:cubicBezTo>
                    <a:pt x="867" y="2213"/>
                    <a:pt x="1334" y="1713"/>
                    <a:pt x="1334" y="1112"/>
                  </a:cubicBezTo>
                  <a:cubicBezTo>
                    <a:pt x="1334" y="1046"/>
                    <a:pt x="1334" y="1012"/>
                    <a:pt x="1334" y="946"/>
                  </a:cubicBezTo>
                  <a:close/>
                  <a:moveTo>
                    <a:pt x="11109" y="0"/>
                  </a:moveTo>
                  <a:cubicBezTo>
                    <a:pt x="10545" y="0"/>
                    <a:pt x="10007" y="433"/>
                    <a:pt x="10007" y="1112"/>
                  </a:cubicBezTo>
                  <a:cubicBezTo>
                    <a:pt x="10007" y="1713"/>
                    <a:pt x="10508" y="2213"/>
                    <a:pt x="11108" y="2213"/>
                  </a:cubicBezTo>
                  <a:cubicBezTo>
                    <a:pt x="12075" y="2213"/>
                    <a:pt x="12576" y="1012"/>
                    <a:pt x="11875" y="312"/>
                  </a:cubicBezTo>
                  <a:cubicBezTo>
                    <a:pt x="11650" y="97"/>
                    <a:pt x="11377" y="0"/>
                    <a:pt x="11109" y="0"/>
                  </a:cubicBezTo>
                  <a:close/>
                  <a:moveTo>
                    <a:pt x="21966" y="2213"/>
                  </a:moveTo>
                  <a:lnTo>
                    <a:pt x="21966" y="2213"/>
                  </a:lnTo>
                  <a:cubicBezTo>
                    <a:pt x="21960" y="2213"/>
                    <a:pt x="21955" y="2213"/>
                    <a:pt x="21949" y="2213"/>
                  </a:cubicBezTo>
                  <a:lnTo>
                    <a:pt x="21982" y="2213"/>
                  </a:lnTo>
                  <a:cubicBezTo>
                    <a:pt x="21977" y="2213"/>
                    <a:pt x="21971" y="2213"/>
                    <a:pt x="21966" y="2213"/>
                  </a:cubicBezTo>
                  <a:close/>
                  <a:moveTo>
                    <a:pt x="5637" y="7984"/>
                  </a:moveTo>
                  <a:cubicBezTo>
                    <a:pt x="5037" y="7984"/>
                    <a:pt x="4570" y="8484"/>
                    <a:pt x="4570" y="9085"/>
                  </a:cubicBezTo>
                  <a:cubicBezTo>
                    <a:pt x="4537" y="9118"/>
                    <a:pt x="4537" y="9185"/>
                    <a:pt x="4570" y="9218"/>
                  </a:cubicBezTo>
                  <a:cubicBezTo>
                    <a:pt x="5104" y="9452"/>
                    <a:pt x="5671" y="9719"/>
                    <a:pt x="6271" y="9985"/>
                  </a:cubicBezTo>
                  <a:cubicBezTo>
                    <a:pt x="7172" y="9385"/>
                    <a:pt x="6738" y="7984"/>
                    <a:pt x="5637" y="7984"/>
                  </a:cubicBezTo>
                  <a:close/>
                  <a:moveTo>
                    <a:pt x="16507" y="7990"/>
                  </a:moveTo>
                  <a:cubicBezTo>
                    <a:pt x="15945" y="7990"/>
                    <a:pt x="15411" y="8431"/>
                    <a:pt x="15411" y="9085"/>
                  </a:cubicBezTo>
                  <a:cubicBezTo>
                    <a:pt x="15379" y="9699"/>
                    <a:pt x="15878" y="10187"/>
                    <a:pt x="16485" y="10187"/>
                  </a:cubicBezTo>
                  <a:cubicBezTo>
                    <a:pt x="16505" y="10187"/>
                    <a:pt x="16525" y="10187"/>
                    <a:pt x="16545" y="10186"/>
                  </a:cubicBezTo>
                  <a:lnTo>
                    <a:pt x="16478" y="10186"/>
                  </a:lnTo>
                  <a:cubicBezTo>
                    <a:pt x="17479" y="10186"/>
                    <a:pt x="17980" y="9018"/>
                    <a:pt x="17279" y="8318"/>
                  </a:cubicBezTo>
                  <a:cubicBezTo>
                    <a:pt x="17052" y="8091"/>
                    <a:pt x="16777" y="7990"/>
                    <a:pt x="16507" y="79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4309907" y="2535457"/>
              <a:ext cx="356118" cy="236473"/>
            </a:xfrm>
            <a:custGeom>
              <a:avLst/>
              <a:gdLst/>
              <a:ahLst/>
              <a:cxnLst/>
              <a:rect l="l" t="t" r="r" b="b"/>
              <a:pathLst>
                <a:path w="20850" h="13845" extrusionOk="0">
                  <a:moveTo>
                    <a:pt x="5538" y="1"/>
                  </a:moveTo>
                  <a:cubicBezTo>
                    <a:pt x="4971" y="168"/>
                    <a:pt x="4371" y="368"/>
                    <a:pt x="3837" y="535"/>
                  </a:cubicBezTo>
                  <a:cubicBezTo>
                    <a:pt x="434" y="1736"/>
                    <a:pt x="1" y="5538"/>
                    <a:pt x="4404" y="8173"/>
                  </a:cubicBezTo>
                  <a:cubicBezTo>
                    <a:pt x="8774" y="10775"/>
                    <a:pt x="18714" y="13844"/>
                    <a:pt x="18714" y="13844"/>
                  </a:cubicBezTo>
                  <a:lnTo>
                    <a:pt x="20849" y="10475"/>
                  </a:lnTo>
                  <a:lnTo>
                    <a:pt x="5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4593640" y="2500238"/>
              <a:ext cx="154830" cy="247916"/>
            </a:xfrm>
            <a:custGeom>
              <a:avLst/>
              <a:gdLst/>
              <a:ahLst/>
              <a:cxnLst/>
              <a:rect l="l" t="t" r="r" b="b"/>
              <a:pathLst>
                <a:path w="9065" h="14515" extrusionOk="0">
                  <a:moveTo>
                    <a:pt x="8982" y="1"/>
                  </a:moveTo>
                  <a:cubicBezTo>
                    <a:pt x="8966" y="1"/>
                    <a:pt x="8950" y="9"/>
                    <a:pt x="8940" y="28"/>
                  </a:cubicBezTo>
                  <a:cubicBezTo>
                    <a:pt x="8173" y="1229"/>
                    <a:pt x="7273" y="2330"/>
                    <a:pt x="6505" y="3497"/>
                  </a:cubicBezTo>
                  <a:cubicBezTo>
                    <a:pt x="5738" y="4665"/>
                    <a:pt x="4971" y="5866"/>
                    <a:pt x="4237" y="7067"/>
                  </a:cubicBezTo>
                  <a:cubicBezTo>
                    <a:pt x="2736" y="9468"/>
                    <a:pt x="1368" y="11903"/>
                    <a:pt x="1" y="14405"/>
                  </a:cubicBezTo>
                  <a:cubicBezTo>
                    <a:pt x="1" y="14452"/>
                    <a:pt x="33" y="14514"/>
                    <a:pt x="64" y="14514"/>
                  </a:cubicBezTo>
                  <a:cubicBezTo>
                    <a:pt x="77" y="14514"/>
                    <a:pt x="91" y="14502"/>
                    <a:pt x="101" y="14472"/>
                  </a:cubicBezTo>
                  <a:cubicBezTo>
                    <a:pt x="1535" y="12070"/>
                    <a:pt x="3036" y="9668"/>
                    <a:pt x="4537" y="7267"/>
                  </a:cubicBezTo>
                  <a:cubicBezTo>
                    <a:pt x="5271" y="6066"/>
                    <a:pt x="6038" y="4898"/>
                    <a:pt x="6806" y="3697"/>
                  </a:cubicBezTo>
                  <a:cubicBezTo>
                    <a:pt x="7539" y="2497"/>
                    <a:pt x="8207" y="1229"/>
                    <a:pt x="9040" y="95"/>
                  </a:cubicBezTo>
                  <a:cubicBezTo>
                    <a:pt x="9064" y="48"/>
                    <a:pt x="9021" y="1"/>
                    <a:pt x="89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4027319" y="2526268"/>
              <a:ext cx="743527" cy="880354"/>
            </a:xfrm>
            <a:custGeom>
              <a:avLst/>
              <a:gdLst/>
              <a:ahLst/>
              <a:cxnLst/>
              <a:rect l="l" t="t" r="r" b="b"/>
              <a:pathLst>
                <a:path w="43532" h="51543" extrusionOk="0">
                  <a:moveTo>
                    <a:pt x="19060" y="1"/>
                  </a:moveTo>
                  <a:cubicBezTo>
                    <a:pt x="15274" y="1"/>
                    <a:pt x="12091" y="2579"/>
                    <a:pt x="10542" y="4675"/>
                  </a:cubicBezTo>
                  <a:cubicBezTo>
                    <a:pt x="6038" y="10780"/>
                    <a:pt x="1568" y="25190"/>
                    <a:pt x="1" y="51542"/>
                  </a:cubicBezTo>
                  <a:lnTo>
                    <a:pt x="43498" y="51542"/>
                  </a:lnTo>
                  <a:lnTo>
                    <a:pt x="39262" y="31394"/>
                  </a:lnTo>
                  <a:cubicBezTo>
                    <a:pt x="39262" y="31394"/>
                    <a:pt x="43532" y="24823"/>
                    <a:pt x="40196" y="19152"/>
                  </a:cubicBezTo>
                  <a:cubicBezTo>
                    <a:pt x="38495" y="16284"/>
                    <a:pt x="29755" y="5743"/>
                    <a:pt x="24618" y="1973"/>
                  </a:cubicBezTo>
                  <a:cubicBezTo>
                    <a:pt x="22704" y="556"/>
                    <a:pt x="20817" y="1"/>
                    <a:pt x="190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4046124" y="2534450"/>
              <a:ext cx="692252" cy="856887"/>
            </a:xfrm>
            <a:custGeom>
              <a:avLst/>
              <a:gdLst/>
              <a:ahLst/>
              <a:cxnLst/>
              <a:rect l="l" t="t" r="r" b="b"/>
              <a:pathLst>
                <a:path w="40530" h="50169" extrusionOk="0">
                  <a:moveTo>
                    <a:pt x="17405" y="0"/>
                  </a:moveTo>
                  <a:cubicBezTo>
                    <a:pt x="16831" y="0"/>
                    <a:pt x="16279" y="449"/>
                    <a:pt x="16279" y="1127"/>
                  </a:cubicBezTo>
                  <a:cubicBezTo>
                    <a:pt x="16279" y="1728"/>
                    <a:pt x="16779" y="2228"/>
                    <a:pt x="17380" y="2228"/>
                  </a:cubicBezTo>
                  <a:cubicBezTo>
                    <a:pt x="18380" y="2228"/>
                    <a:pt x="18881" y="1027"/>
                    <a:pt x="18180" y="327"/>
                  </a:cubicBezTo>
                  <a:cubicBezTo>
                    <a:pt x="17955" y="101"/>
                    <a:pt x="17677" y="0"/>
                    <a:pt x="17405" y="0"/>
                  </a:cubicBezTo>
                  <a:close/>
                  <a:moveTo>
                    <a:pt x="11968" y="8006"/>
                  </a:moveTo>
                  <a:cubicBezTo>
                    <a:pt x="11394" y="8006"/>
                    <a:pt x="10842" y="8455"/>
                    <a:pt x="10842" y="9133"/>
                  </a:cubicBezTo>
                  <a:cubicBezTo>
                    <a:pt x="10842" y="9715"/>
                    <a:pt x="11311" y="10202"/>
                    <a:pt x="11916" y="10202"/>
                  </a:cubicBezTo>
                  <a:cubicBezTo>
                    <a:pt x="11936" y="10202"/>
                    <a:pt x="11956" y="10202"/>
                    <a:pt x="11976" y="10201"/>
                  </a:cubicBezTo>
                  <a:lnTo>
                    <a:pt x="11976" y="10201"/>
                  </a:lnTo>
                  <a:lnTo>
                    <a:pt x="11942" y="10234"/>
                  </a:lnTo>
                  <a:cubicBezTo>
                    <a:pt x="12943" y="10234"/>
                    <a:pt x="13410" y="9033"/>
                    <a:pt x="12743" y="8333"/>
                  </a:cubicBezTo>
                  <a:cubicBezTo>
                    <a:pt x="12517" y="8107"/>
                    <a:pt x="12240" y="8006"/>
                    <a:pt x="11968" y="8006"/>
                  </a:cubicBezTo>
                  <a:close/>
                  <a:moveTo>
                    <a:pt x="22809" y="8006"/>
                  </a:moveTo>
                  <a:cubicBezTo>
                    <a:pt x="22235" y="8006"/>
                    <a:pt x="21683" y="8455"/>
                    <a:pt x="21683" y="9133"/>
                  </a:cubicBezTo>
                  <a:cubicBezTo>
                    <a:pt x="21683" y="9715"/>
                    <a:pt x="22183" y="10202"/>
                    <a:pt x="22760" y="10202"/>
                  </a:cubicBezTo>
                  <a:cubicBezTo>
                    <a:pt x="22779" y="10202"/>
                    <a:pt x="22798" y="10202"/>
                    <a:pt x="22817" y="10201"/>
                  </a:cubicBezTo>
                  <a:lnTo>
                    <a:pt x="22817" y="10201"/>
                  </a:lnTo>
                  <a:lnTo>
                    <a:pt x="22783" y="10234"/>
                  </a:lnTo>
                  <a:cubicBezTo>
                    <a:pt x="23784" y="10234"/>
                    <a:pt x="24284" y="9033"/>
                    <a:pt x="23584" y="8333"/>
                  </a:cubicBezTo>
                  <a:cubicBezTo>
                    <a:pt x="23358" y="8107"/>
                    <a:pt x="23081" y="8006"/>
                    <a:pt x="22809" y="8006"/>
                  </a:cubicBezTo>
                  <a:close/>
                  <a:moveTo>
                    <a:pt x="37994" y="17072"/>
                  </a:moveTo>
                  <a:lnTo>
                    <a:pt x="37994" y="17106"/>
                  </a:lnTo>
                  <a:cubicBezTo>
                    <a:pt x="37994" y="17573"/>
                    <a:pt x="38294" y="17973"/>
                    <a:pt x="38728" y="18140"/>
                  </a:cubicBezTo>
                  <a:cubicBezTo>
                    <a:pt x="38528" y="17839"/>
                    <a:pt x="38294" y="17472"/>
                    <a:pt x="37994" y="17072"/>
                  </a:cubicBezTo>
                  <a:close/>
                  <a:moveTo>
                    <a:pt x="28241" y="16011"/>
                  </a:moveTo>
                  <a:cubicBezTo>
                    <a:pt x="27669" y="16011"/>
                    <a:pt x="27120" y="16451"/>
                    <a:pt x="27120" y="17106"/>
                  </a:cubicBezTo>
                  <a:cubicBezTo>
                    <a:pt x="27153" y="17701"/>
                    <a:pt x="27645" y="18197"/>
                    <a:pt x="28238" y="18206"/>
                  </a:cubicBezTo>
                  <a:lnTo>
                    <a:pt x="28238" y="18206"/>
                  </a:lnTo>
                  <a:cubicBezTo>
                    <a:pt x="29227" y="18193"/>
                    <a:pt x="29684" y="17035"/>
                    <a:pt x="29021" y="16338"/>
                  </a:cubicBezTo>
                  <a:cubicBezTo>
                    <a:pt x="28794" y="16112"/>
                    <a:pt x="28515" y="16011"/>
                    <a:pt x="28241" y="16011"/>
                  </a:cubicBezTo>
                  <a:close/>
                  <a:moveTo>
                    <a:pt x="6534" y="16011"/>
                  </a:moveTo>
                  <a:cubicBezTo>
                    <a:pt x="5972" y="16011"/>
                    <a:pt x="5438" y="16451"/>
                    <a:pt x="5438" y="17106"/>
                  </a:cubicBezTo>
                  <a:cubicBezTo>
                    <a:pt x="5438" y="17706"/>
                    <a:pt x="5938" y="18206"/>
                    <a:pt x="6538" y="18206"/>
                  </a:cubicBezTo>
                  <a:cubicBezTo>
                    <a:pt x="7506" y="18206"/>
                    <a:pt x="8006" y="17039"/>
                    <a:pt x="7306" y="16338"/>
                  </a:cubicBezTo>
                  <a:cubicBezTo>
                    <a:pt x="7079" y="16112"/>
                    <a:pt x="6803" y="16011"/>
                    <a:pt x="6534" y="16011"/>
                  </a:cubicBezTo>
                  <a:close/>
                  <a:moveTo>
                    <a:pt x="17400" y="16011"/>
                  </a:moveTo>
                  <a:cubicBezTo>
                    <a:pt x="16828" y="16011"/>
                    <a:pt x="16279" y="16451"/>
                    <a:pt x="16279" y="17106"/>
                  </a:cubicBezTo>
                  <a:cubicBezTo>
                    <a:pt x="16279" y="17706"/>
                    <a:pt x="16779" y="18206"/>
                    <a:pt x="17380" y="18206"/>
                  </a:cubicBezTo>
                  <a:cubicBezTo>
                    <a:pt x="18380" y="18206"/>
                    <a:pt x="18847" y="17005"/>
                    <a:pt x="18180" y="16338"/>
                  </a:cubicBezTo>
                  <a:cubicBezTo>
                    <a:pt x="17953" y="16112"/>
                    <a:pt x="17674" y="16011"/>
                    <a:pt x="17400" y="16011"/>
                  </a:cubicBezTo>
                  <a:close/>
                  <a:moveTo>
                    <a:pt x="28238" y="18206"/>
                  </a:moveTo>
                  <a:cubicBezTo>
                    <a:pt x="28232" y="18206"/>
                    <a:pt x="28226" y="18206"/>
                    <a:pt x="28221" y="18206"/>
                  </a:cubicBezTo>
                  <a:lnTo>
                    <a:pt x="28254" y="18206"/>
                  </a:lnTo>
                  <a:cubicBezTo>
                    <a:pt x="28249" y="18206"/>
                    <a:pt x="28243" y="18206"/>
                    <a:pt x="28238" y="18206"/>
                  </a:cubicBezTo>
                  <a:close/>
                  <a:moveTo>
                    <a:pt x="2069" y="24544"/>
                  </a:moveTo>
                  <a:cubicBezTo>
                    <a:pt x="1969" y="25011"/>
                    <a:pt x="1868" y="25478"/>
                    <a:pt x="1802" y="25945"/>
                  </a:cubicBezTo>
                  <a:cubicBezTo>
                    <a:pt x="2035" y="25745"/>
                    <a:pt x="2202" y="25445"/>
                    <a:pt x="2202" y="25111"/>
                  </a:cubicBezTo>
                  <a:cubicBezTo>
                    <a:pt x="2202" y="24911"/>
                    <a:pt x="2169" y="24711"/>
                    <a:pt x="2069" y="24544"/>
                  </a:cubicBezTo>
                  <a:close/>
                  <a:moveTo>
                    <a:pt x="11969" y="23984"/>
                  </a:moveTo>
                  <a:cubicBezTo>
                    <a:pt x="11397" y="23984"/>
                    <a:pt x="10852" y="24433"/>
                    <a:pt x="10875" y="25111"/>
                  </a:cubicBezTo>
                  <a:cubicBezTo>
                    <a:pt x="10842" y="25712"/>
                    <a:pt x="11342" y="26212"/>
                    <a:pt x="11976" y="26212"/>
                  </a:cubicBezTo>
                  <a:cubicBezTo>
                    <a:pt x="12943" y="26179"/>
                    <a:pt x="13443" y="25011"/>
                    <a:pt x="12743" y="24311"/>
                  </a:cubicBezTo>
                  <a:cubicBezTo>
                    <a:pt x="12517" y="24085"/>
                    <a:pt x="12240" y="23984"/>
                    <a:pt x="11969" y="23984"/>
                  </a:cubicBezTo>
                  <a:close/>
                  <a:moveTo>
                    <a:pt x="22817" y="23984"/>
                  </a:moveTo>
                  <a:cubicBezTo>
                    <a:pt x="22253" y="23984"/>
                    <a:pt x="21716" y="24433"/>
                    <a:pt x="21716" y="25111"/>
                  </a:cubicBezTo>
                  <a:cubicBezTo>
                    <a:pt x="21716" y="25693"/>
                    <a:pt x="22185" y="26180"/>
                    <a:pt x="22760" y="26180"/>
                  </a:cubicBezTo>
                  <a:cubicBezTo>
                    <a:pt x="22779" y="26180"/>
                    <a:pt x="22798" y="26180"/>
                    <a:pt x="22817" y="26179"/>
                  </a:cubicBezTo>
                  <a:lnTo>
                    <a:pt x="22817" y="26212"/>
                  </a:lnTo>
                  <a:cubicBezTo>
                    <a:pt x="23784" y="26212"/>
                    <a:pt x="24284" y="25011"/>
                    <a:pt x="23584" y="24311"/>
                  </a:cubicBezTo>
                  <a:cubicBezTo>
                    <a:pt x="23358" y="24085"/>
                    <a:pt x="23085" y="23984"/>
                    <a:pt x="22817" y="23984"/>
                  </a:cubicBezTo>
                  <a:close/>
                  <a:moveTo>
                    <a:pt x="33658" y="23984"/>
                  </a:moveTo>
                  <a:cubicBezTo>
                    <a:pt x="33094" y="23984"/>
                    <a:pt x="32557" y="24433"/>
                    <a:pt x="32557" y="25111"/>
                  </a:cubicBezTo>
                  <a:cubicBezTo>
                    <a:pt x="32557" y="25693"/>
                    <a:pt x="33026" y="26180"/>
                    <a:pt x="33631" y="26180"/>
                  </a:cubicBezTo>
                  <a:cubicBezTo>
                    <a:pt x="33651" y="26180"/>
                    <a:pt x="33671" y="26180"/>
                    <a:pt x="33691" y="26179"/>
                  </a:cubicBezTo>
                  <a:lnTo>
                    <a:pt x="33691" y="26179"/>
                  </a:lnTo>
                  <a:lnTo>
                    <a:pt x="33658" y="26212"/>
                  </a:lnTo>
                  <a:cubicBezTo>
                    <a:pt x="34625" y="26212"/>
                    <a:pt x="35126" y="25011"/>
                    <a:pt x="34425" y="24311"/>
                  </a:cubicBezTo>
                  <a:cubicBezTo>
                    <a:pt x="34200" y="24085"/>
                    <a:pt x="33926" y="23984"/>
                    <a:pt x="33658" y="23984"/>
                  </a:cubicBezTo>
                  <a:close/>
                  <a:moveTo>
                    <a:pt x="38361" y="32250"/>
                  </a:moveTo>
                  <a:cubicBezTo>
                    <a:pt x="37661" y="32817"/>
                    <a:pt x="37894" y="33951"/>
                    <a:pt x="38795" y="34151"/>
                  </a:cubicBezTo>
                  <a:lnTo>
                    <a:pt x="38361" y="32250"/>
                  </a:lnTo>
                  <a:close/>
                  <a:moveTo>
                    <a:pt x="6501" y="31989"/>
                  </a:moveTo>
                  <a:cubicBezTo>
                    <a:pt x="5938" y="31989"/>
                    <a:pt x="5404" y="32429"/>
                    <a:pt x="5404" y="33084"/>
                  </a:cubicBezTo>
                  <a:cubicBezTo>
                    <a:pt x="5404" y="33712"/>
                    <a:pt x="5896" y="34176"/>
                    <a:pt x="6521" y="34184"/>
                  </a:cubicBezTo>
                  <a:lnTo>
                    <a:pt x="6521" y="34184"/>
                  </a:lnTo>
                  <a:cubicBezTo>
                    <a:pt x="7478" y="34171"/>
                    <a:pt x="7969" y="33013"/>
                    <a:pt x="7272" y="32316"/>
                  </a:cubicBezTo>
                  <a:cubicBezTo>
                    <a:pt x="7046" y="32090"/>
                    <a:pt x="6770" y="31989"/>
                    <a:pt x="6501" y="31989"/>
                  </a:cubicBezTo>
                  <a:close/>
                  <a:moveTo>
                    <a:pt x="6521" y="34184"/>
                  </a:moveTo>
                  <a:cubicBezTo>
                    <a:pt x="6516" y="34184"/>
                    <a:pt x="6511" y="34184"/>
                    <a:pt x="6505" y="34184"/>
                  </a:cubicBezTo>
                  <a:lnTo>
                    <a:pt x="6538" y="34184"/>
                  </a:lnTo>
                  <a:cubicBezTo>
                    <a:pt x="6533" y="34184"/>
                    <a:pt x="6527" y="34184"/>
                    <a:pt x="6521" y="34184"/>
                  </a:cubicBezTo>
                  <a:close/>
                  <a:moveTo>
                    <a:pt x="17367" y="31989"/>
                  </a:moveTo>
                  <a:cubicBezTo>
                    <a:pt x="16795" y="31989"/>
                    <a:pt x="16245" y="32429"/>
                    <a:pt x="16245" y="33084"/>
                  </a:cubicBezTo>
                  <a:cubicBezTo>
                    <a:pt x="16245" y="33697"/>
                    <a:pt x="16746" y="34186"/>
                    <a:pt x="17323" y="34186"/>
                  </a:cubicBezTo>
                  <a:cubicBezTo>
                    <a:pt x="17342" y="34186"/>
                    <a:pt x="17361" y="34185"/>
                    <a:pt x="17380" y="34184"/>
                  </a:cubicBezTo>
                  <a:lnTo>
                    <a:pt x="17346" y="34184"/>
                  </a:lnTo>
                  <a:cubicBezTo>
                    <a:pt x="18347" y="34184"/>
                    <a:pt x="18847" y="33017"/>
                    <a:pt x="18147" y="32316"/>
                  </a:cubicBezTo>
                  <a:cubicBezTo>
                    <a:pt x="17920" y="32090"/>
                    <a:pt x="17641" y="31989"/>
                    <a:pt x="17367" y="31989"/>
                  </a:cubicBezTo>
                  <a:close/>
                  <a:moveTo>
                    <a:pt x="28208" y="31989"/>
                  </a:moveTo>
                  <a:cubicBezTo>
                    <a:pt x="27636" y="31989"/>
                    <a:pt x="27086" y="32429"/>
                    <a:pt x="27086" y="33084"/>
                  </a:cubicBezTo>
                  <a:cubicBezTo>
                    <a:pt x="27119" y="33697"/>
                    <a:pt x="27589" y="34186"/>
                    <a:pt x="28194" y="34186"/>
                  </a:cubicBezTo>
                  <a:cubicBezTo>
                    <a:pt x="28214" y="34186"/>
                    <a:pt x="28234" y="34185"/>
                    <a:pt x="28254" y="34184"/>
                  </a:cubicBezTo>
                  <a:lnTo>
                    <a:pt x="28187" y="34184"/>
                  </a:lnTo>
                  <a:cubicBezTo>
                    <a:pt x="29188" y="34184"/>
                    <a:pt x="29688" y="33017"/>
                    <a:pt x="28988" y="32316"/>
                  </a:cubicBezTo>
                  <a:cubicBezTo>
                    <a:pt x="28761" y="32090"/>
                    <a:pt x="28482" y="31989"/>
                    <a:pt x="28208" y="31989"/>
                  </a:cubicBezTo>
                  <a:close/>
                  <a:moveTo>
                    <a:pt x="33640" y="39977"/>
                  </a:moveTo>
                  <a:cubicBezTo>
                    <a:pt x="33077" y="39977"/>
                    <a:pt x="32524" y="40410"/>
                    <a:pt x="32524" y="41089"/>
                  </a:cubicBezTo>
                  <a:cubicBezTo>
                    <a:pt x="32524" y="41679"/>
                    <a:pt x="33039" y="42172"/>
                    <a:pt x="33658" y="42190"/>
                  </a:cubicBezTo>
                  <a:lnTo>
                    <a:pt x="33658" y="42190"/>
                  </a:lnTo>
                  <a:cubicBezTo>
                    <a:pt x="34603" y="42163"/>
                    <a:pt x="35084" y="40981"/>
                    <a:pt x="34392" y="40289"/>
                  </a:cubicBezTo>
                  <a:cubicBezTo>
                    <a:pt x="34177" y="40074"/>
                    <a:pt x="33908" y="39977"/>
                    <a:pt x="33640" y="39977"/>
                  </a:cubicBezTo>
                  <a:close/>
                  <a:moveTo>
                    <a:pt x="11943" y="39977"/>
                  </a:moveTo>
                  <a:cubicBezTo>
                    <a:pt x="11379" y="39977"/>
                    <a:pt x="10842" y="40410"/>
                    <a:pt x="10842" y="41089"/>
                  </a:cubicBezTo>
                  <a:cubicBezTo>
                    <a:pt x="10842" y="41684"/>
                    <a:pt x="11333" y="42181"/>
                    <a:pt x="11959" y="42190"/>
                  </a:cubicBezTo>
                  <a:lnTo>
                    <a:pt x="11959" y="42190"/>
                  </a:lnTo>
                  <a:cubicBezTo>
                    <a:pt x="12915" y="42176"/>
                    <a:pt x="13406" y="40985"/>
                    <a:pt x="12710" y="40289"/>
                  </a:cubicBezTo>
                  <a:cubicBezTo>
                    <a:pt x="12484" y="40074"/>
                    <a:pt x="12211" y="39977"/>
                    <a:pt x="11943" y="39977"/>
                  </a:cubicBezTo>
                  <a:close/>
                  <a:moveTo>
                    <a:pt x="22799" y="39977"/>
                  </a:moveTo>
                  <a:cubicBezTo>
                    <a:pt x="22235" y="39977"/>
                    <a:pt x="21683" y="40410"/>
                    <a:pt x="21683" y="41089"/>
                  </a:cubicBezTo>
                  <a:cubicBezTo>
                    <a:pt x="21683" y="41684"/>
                    <a:pt x="22174" y="42181"/>
                    <a:pt x="22800" y="42190"/>
                  </a:cubicBezTo>
                  <a:lnTo>
                    <a:pt x="22800" y="42190"/>
                  </a:lnTo>
                  <a:cubicBezTo>
                    <a:pt x="23756" y="42176"/>
                    <a:pt x="24247" y="40985"/>
                    <a:pt x="23551" y="40289"/>
                  </a:cubicBezTo>
                  <a:cubicBezTo>
                    <a:pt x="23336" y="40074"/>
                    <a:pt x="23067" y="39977"/>
                    <a:pt x="22799" y="39977"/>
                  </a:cubicBezTo>
                  <a:close/>
                  <a:moveTo>
                    <a:pt x="1117" y="39977"/>
                  </a:moveTo>
                  <a:cubicBezTo>
                    <a:pt x="553" y="39977"/>
                    <a:pt x="0" y="40410"/>
                    <a:pt x="0" y="41089"/>
                  </a:cubicBezTo>
                  <a:cubicBezTo>
                    <a:pt x="0" y="41690"/>
                    <a:pt x="501" y="42190"/>
                    <a:pt x="1101" y="42190"/>
                  </a:cubicBezTo>
                  <a:cubicBezTo>
                    <a:pt x="2069" y="42190"/>
                    <a:pt x="2569" y="40989"/>
                    <a:pt x="1868" y="40289"/>
                  </a:cubicBezTo>
                  <a:cubicBezTo>
                    <a:pt x="1654" y="40074"/>
                    <a:pt x="1384" y="39977"/>
                    <a:pt x="1117" y="39977"/>
                  </a:cubicBezTo>
                  <a:close/>
                  <a:moveTo>
                    <a:pt x="11959" y="42190"/>
                  </a:moveTo>
                  <a:cubicBezTo>
                    <a:pt x="11953" y="42190"/>
                    <a:pt x="11948" y="42190"/>
                    <a:pt x="11942" y="42190"/>
                  </a:cubicBezTo>
                  <a:lnTo>
                    <a:pt x="11976" y="42190"/>
                  </a:lnTo>
                  <a:cubicBezTo>
                    <a:pt x="11970" y="42190"/>
                    <a:pt x="11964" y="42190"/>
                    <a:pt x="11959" y="42190"/>
                  </a:cubicBezTo>
                  <a:close/>
                  <a:moveTo>
                    <a:pt x="22800" y="42190"/>
                  </a:moveTo>
                  <a:cubicBezTo>
                    <a:pt x="22794" y="42190"/>
                    <a:pt x="22789" y="42190"/>
                    <a:pt x="22783" y="42190"/>
                  </a:cubicBezTo>
                  <a:lnTo>
                    <a:pt x="22817" y="42190"/>
                  </a:lnTo>
                  <a:cubicBezTo>
                    <a:pt x="22811" y="42190"/>
                    <a:pt x="22806" y="42190"/>
                    <a:pt x="22800" y="42190"/>
                  </a:cubicBezTo>
                  <a:close/>
                  <a:moveTo>
                    <a:pt x="33658" y="42190"/>
                  </a:moveTo>
                  <a:cubicBezTo>
                    <a:pt x="33647" y="42190"/>
                    <a:pt x="33636" y="42190"/>
                    <a:pt x="33624" y="42190"/>
                  </a:cubicBezTo>
                  <a:lnTo>
                    <a:pt x="33691" y="42190"/>
                  </a:lnTo>
                  <a:cubicBezTo>
                    <a:pt x="33680" y="42190"/>
                    <a:pt x="33669" y="42190"/>
                    <a:pt x="33658" y="42190"/>
                  </a:cubicBezTo>
                  <a:close/>
                  <a:moveTo>
                    <a:pt x="6486" y="47960"/>
                  </a:moveTo>
                  <a:cubicBezTo>
                    <a:pt x="5929" y="47960"/>
                    <a:pt x="5404" y="48391"/>
                    <a:pt x="5404" y="49062"/>
                  </a:cubicBezTo>
                  <a:cubicBezTo>
                    <a:pt x="5404" y="49675"/>
                    <a:pt x="5874" y="50164"/>
                    <a:pt x="6479" y="50164"/>
                  </a:cubicBezTo>
                  <a:cubicBezTo>
                    <a:pt x="6499" y="50164"/>
                    <a:pt x="6518" y="50164"/>
                    <a:pt x="6538" y="50163"/>
                  </a:cubicBezTo>
                  <a:lnTo>
                    <a:pt x="6505" y="50163"/>
                  </a:lnTo>
                  <a:cubicBezTo>
                    <a:pt x="7472" y="50163"/>
                    <a:pt x="7973" y="48995"/>
                    <a:pt x="7272" y="48294"/>
                  </a:cubicBezTo>
                  <a:cubicBezTo>
                    <a:pt x="7042" y="48064"/>
                    <a:pt x="6760" y="47960"/>
                    <a:pt x="6486" y="47960"/>
                  </a:cubicBezTo>
                  <a:close/>
                  <a:moveTo>
                    <a:pt x="17352" y="47960"/>
                  </a:moveTo>
                  <a:cubicBezTo>
                    <a:pt x="16785" y="47960"/>
                    <a:pt x="16245" y="48391"/>
                    <a:pt x="16245" y="49062"/>
                  </a:cubicBezTo>
                  <a:cubicBezTo>
                    <a:pt x="16245" y="49675"/>
                    <a:pt x="16746" y="50164"/>
                    <a:pt x="17323" y="50164"/>
                  </a:cubicBezTo>
                  <a:cubicBezTo>
                    <a:pt x="17342" y="50164"/>
                    <a:pt x="17361" y="50164"/>
                    <a:pt x="17380" y="50163"/>
                  </a:cubicBezTo>
                  <a:lnTo>
                    <a:pt x="17346" y="50163"/>
                  </a:lnTo>
                  <a:cubicBezTo>
                    <a:pt x="18347" y="50163"/>
                    <a:pt x="18847" y="48962"/>
                    <a:pt x="18147" y="48294"/>
                  </a:cubicBezTo>
                  <a:cubicBezTo>
                    <a:pt x="17916" y="48064"/>
                    <a:pt x="17631" y="47960"/>
                    <a:pt x="17352" y="47960"/>
                  </a:cubicBezTo>
                  <a:close/>
                  <a:moveTo>
                    <a:pt x="28193" y="47960"/>
                  </a:moveTo>
                  <a:cubicBezTo>
                    <a:pt x="27626" y="47960"/>
                    <a:pt x="27086" y="48391"/>
                    <a:pt x="27086" y="49062"/>
                  </a:cubicBezTo>
                  <a:cubicBezTo>
                    <a:pt x="27086" y="49675"/>
                    <a:pt x="27587" y="50164"/>
                    <a:pt x="28194" y="50164"/>
                  </a:cubicBezTo>
                  <a:cubicBezTo>
                    <a:pt x="28214" y="50164"/>
                    <a:pt x="28234" y="50164"/>
                    <a:pt x="28254" y="50163"/>
                  </a:cubicBezTo>
                  <a:lnTo>
                    <a:pt x="28187" y="50163"/>
                  </a:lnTo>
                  <a:cubicBezTo>
                    <a:pt x="29188" y="50163"/>
                    <a:pt x="29688" y="48995"/>
                    <a:pt x="28988" y="48294"/>
                  </a:cubicBezTo>
                  <a:cubicBezTo>
                    <a:pt x="28757" y="48064"/>
                    <a:pt x="28472" y="47960"/>
                    <a:pt x="28193" y="47960"/>
                  </a:cubicBezTo>
                  <a:close/>
                  <a:moveTo>
                    <a:pt x="39034" y="47960"/>
                  </a:moveTo>
                  <a:cubicBezTo>
                    <a:pt x="38467" y="47960"/>
                    <a:pt x="37928" y="48391"/>
                    <a:pt x="37928" y="49062"/>
                  </a:cubicBezTo>
                  <a:cubicBezTo>
                    <a:pt x="37928" y="49659"/>
                    <a:pt x="38432" y="50168"/>
                    <a:pt x="39021" y="50168"/>
                  </a:cubicBezTo>
                  <a:cubicBezTo>
                    <a:pt x="39056" y="50168"/>
                    <a:pt x="39092" y="50166"/>
                    <a:pt x="39128" y="50163"/>
                  </a:cubicBezTo>
                  <a:lnTo>
                    <a:pt x="39028" y="50163"/>
                  </a:lnTo>
                  <a:cubicBezTo>
                    <a:pt x="40029" y="50163"/>
                    <a:pt x="40529" y="48962"/>
                    <a:pt x="39829" y="48294"/>
                  </a:cubicBezTo>
                  <a:cubicBezTo>
                    <a:pt x="39598" y="48064"/>
                    <a:pt x="39313" y="47960"/>
                    <a:pt x="39034" y="479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4460895" y="3053938"/>
              <a:ext cx="212526" cy="13117"/>
            </a:xfrm>
            <a:custGeom>
              <a:avLst/>
              <a:gdLst/>
              <a:ahLst/>
              <a:cxnLst/>
              <a:rect l="l" t="t" r="r" b="b"/>
              <a:pathLst>
                <a:path w="12443" h="768" extrusionOk="0">
                  <a:moveTo>
                    <a:pt x="6238" y="0"/>
                  </a:moveTo>
                  <a:cubicBezTo>
                    <a:pt x="4170" y="33"/>
                    <a:pt x="2135" y="234"/>
                    <a:pt x="101" y="600"/>
                  </a:cubicBezTo>
                  <a:cubicBezTo>
                    <a:pt x="0" y="634"/>
                    <a:pt x="34" y="767"/>
                    <a:pt x="134" y="767"/>
                  </a:cubicBezTo>
                  <a:cubicBezTo>
                    <a:pt x="2202" y="600"/>
                    <a:pt x="4304" y="567"/>
                    <a:pt x="6372" y="567"/>
                  </a:cubicBezTo>
                  <a:lnTo>
                    <a:pt x="9474" y="567"/>
                  </a:lnTo>
                  <a:cubicBezTo>
                    <a:pt x="9974" y="567"/>
                    <a:pt x="10441" y="534"/>
                    <a:pt x="10942" y="467"/>
                  </a:cubicBezTo>
                  <a:cubicBezTo>
                    <a:pt x="11442" y="367"/>
                    <a:pt x="11909" y="267"/>
                    <a:pt x="12409" y="100"/>
                  </a:cubicBezTo>
                  <a:cubicBezTo>
                    <a:pt x="12443" y="100"/>
                    <a:pt x="12409" y="33"/>
                    <a:pt x="12376" y="33"/>
                  </a:cubicBezTo>
                  <a:cubicBezTo>
                    <a:pt x="11976" y="108"/>
                    <a:pt x="11575" y="146"/>
                    <a:pt x="11175" y="146"/>
                  </a:cubicBezTo>
                  <a:cubicBezTo>
                    <a:pt x="11042" y="146"/>
                    <a:pt x="10908" y="142"/>
                    <a:pt x="10775" y="133"/>
                  </a:cubicBezTo>
                  <a:cubicBezTo>
                    <a:pt x="10274" y="133"/>
                    <a:pt x="9774" y="133"/>
                    <a:pt x="9274" y="100"/>
                  </a:cubicBezTo>
                  <a:cubicBezTo>
                    <a:pt x="8240" y="33"/>
                    <a:pt x="7239" y="0"/>
                    <a:pt x="6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4385691" y="3076142"/>
              <a:ext cx="170937" cy="42188"/>
            </a:xfrm>
            <a:custGeom>
              <a:avLst/>
              <a:gdLst/>
              <a:ahLst/>
              <a:cxnLst/>
              <a:rect l="l" t="t" r="r" b="b"/>
              <a:pathLst>
                <a:path w="10008" h="2470" extrusionOk="0">
                  <a:moveTo>
                    <a:pt x="9941" y="1"/>
                  </a:moveTo>
                  <a:cubicBezTo>
                    <a:pt x="9507" y="68"/>
                    <a:pt x="9007" y="68"/>
                    <a:pt x="8606" y="101"/>
                  </a:cubicBezTo>
                  <a:cubicBezTo>
                    <a:pt x="8206" y="168"/>
                    <a:pt x="7839" y="234"/>
                    <a:pt x="7406" y="301"/>
                  </a:cubicBezTo>
                  <a:cubicBezTo>
                    <a:pt x="6572" y="435"/>
                    <a:pt x="5738" y="601"/>
                    <a:pt x="4904" y="802"/>
                  </a:cubicBezTo>
                  <a:cubicBezTo>
                    <a:pt x="3269" y="1202"/>
                    <a:pt x="1635" y="1736"/>
                    <a:pt x="67" y="2336"/>
                  </a:cubicBezTo>
                  <a:cubicBezTo>
                    <a:pt x="0" y="2336"/>
                    <a:pt x="34" y="2469"/>
                    <a:pt x="67" y="2469"/>
                  </a:cubicBezTo>
                  <a:cubicBezTo>
                    <a:pt x="1702" y="2036"/>
                    <a:pt x="3369" y="1635"/>
                    <a:pt x="5004" y="1269"/>
                  </a:cubicBezTo>
                  <a:cubicBezTo>
                    <a:pt x="5838" y="1068"/>
                    <a:pt x="6638" y="868"/>
                    <a:pt x="7472" y="668"/>
                  </a:cubicBezTo>
                  <a:lnTo>
                    <a:pt x="8707" y="368"/>
                  </a:lnTo>
                  <a:cubicBezTo>
                    <a:pt x="9107" y="268"/>
                    <a:pt x="9507" y="134"/>
                    <a:pt x="9941" y="68"/>
                  </a:cubicBezTo>
                  <a:cubicBezTo>
                    <a:pt x="10007" y="68"/>
                    <a:pt x="9974" y="1"/>
                    <a:pt x="99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4274586" y="2341189"/>
              <a:ext cx="193158" cy="318337"/>
            </a:xfrm>
            <a:custGeom>
              <a:avLst/>
              <a:gdLst/>
              <a:ahLst/>
              <a:cxnLst/>
              <a:rect l="l" t="t" r="r" b="b"/>
              <a:pathLst>
                <a:path w="11309" h="18638" extrusionOk="0">
                  <a:moveTo>
                    <a:pt x="167" y="0"/>
                  </a:moveTo>
                  <a:cubicBezTo>
                    <a:pt x="167" y="0"/>
                    <a:pt x="1" y="13910"/>
                    <a:pt x="101" y="14244"/>
                  </a:cubicBezTo>
                  <a:cubicBezTo>
                    <a:pt x="367" y="14984"/>
                    <a:pt x="4099" y="18638"/>
                    <a:pt x="7477" y="18638"/>
                  </a:cubicBezTo>
                  <a:cubicBezTo>
                    <a:pt x="7906" y="18638"/>
                    <a:pt x="8330" y="18578"/>
                    <a:pt x="8740" y="18447"/>
                  </a:cubicBezTo>
                  <a:cubicBezTo>
                    <a:pt x="11309" y="17613"/>
                    <a:pt x="9141" y="12609"/>
                    <a:pt x="9141" y="12609"/>
                  </a:cubicBezTo>
                  <a:lnTo>
                    <a:pt x="10075" y="500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4147545" y="1995678"/>
              <a:ext cx="497387" cy="497831"/>
            </a:xfrm>
            <a:custGeom>
              <a:avLst/>
              <a:gdLst/>
              <a:ahLst/>
              <a:cxnLst/>
              <a:rect l="l" t="t" r="r" b="b"/>
              <a:pathLst>
                <a:path w="29121" h="29147" extrusionOk="0">
                  <a:moveTo>
                    <a:pt x="13630" y="1"/>
                  </a:moveTo>
                  <a:cubicBezTo>
                    <a:pt x="12351" y="1"/>
                    <a:pt x="11101" y="231"/>
                    <a:pt x="9940" y="615"/>
                  </a:cubicBezTo>
                  <a:cubicBezTo>
                    <a:pt x="4603" y="2383"/>
                    <a:pt x="0" y="7720"/>
                    <a:pt x="4570" y="19462"/>
                  </a:cubicBezTo>
                  <a:cubicBezTo>
                    <a:pt x="7707" y="27558"/>
                    <a:pt x="12567" y="29147"/>
                    <a:pt x="16061" y="29147"/>
                  </a:cubicBezTo>
                  <a:cubicBezTo>
                    <a:pt x="17620" y="29147"/>
                    <a:pt x="18906" y="28831"/>
                    <a:pt x="19647" y="28635"/>
                  </a:cubicBezTo>
                  <a:cubicBezTo>
                    <a:pt x="22249" y="27901"/>
                    <a:pt x="29121" y="24532"/>
                    <a:pt x="25818" y="12457"/>
                  </a:cubicBezTo>
                  <a:cubicBezTo>
                    <a:pt x="23234" y="2980"/>
                    <a:pt x="18239" y="1"/>
                    <a:pt x="13630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4497360" y="2165060"/>
              <a:ext cx="43315" cy="21025"/>
            </a:xfrm>
            <a:custGeom>
              <a:avLst/>
              <a:gdLst/>
              <a:ahLst/>
              <a:cxnLst/>
              <a:rect l="l" t="t" r="r" b="b"/>
              <a:pathLst>
                <a:path w="2536" h="1231" extrusionOk="0">
                  <a:moveTo>
                    <a:pt x="1034" y="1"/>
                  </a:moveTo>
                  <a:cubicBezTo>
                    <a:pt x="668" y="1"/>
                    <a:pt x="314" y="166"/>
                    <a:pt x="100" y="472"/>
                  </a:cubicBezTo>
                  <a:cubicBezTo>
                    <a:pt x="0" y="672"/>
                    <a:pt x="67" y="872"/>
                    <a:pt x="200" y="1005"/>
                  </a:cubicBezTo>
                  <a:cubicBezTo>
                    <a:pt x="423" y="1144"/>
                    <a:pt x="692" y="1214"/>
                    <a:pt x="949" y="1214"/>
                  </a:cubicBezTo>
                  <a:cubicBezTo>
                    <a:pt x="1000" y="1214"/>
                    <a:pt x="1051" y="1211"/>
                    <a:pt x="1101" y="1206"/>
                  </a:cubicBezTo>
                  <a:cubicBezTo>
                    <a:pt x="1235" y="1222"/>
                    <a:pt x="1376" y="1231"/>
                    <a:pt x="1522" y="1231"/>
                  </a:cubicBezTo>
                  <a:cubicBezTo>
                    <a:pt x="1668" y="1231"/>
                    <a:pt x="1818" y="1222"/>
                    <a:pt x="1968" y="1206"/>
                  </a:cubicBezTo>
                  <a:cubicBezTo>
                    <a:pt x="2369" y="1172"/>
                    <a:pt x="2535" y="672"/>
                    <a:pt x="2235" y="405"/>
                  </a:cubicBezTo>
                  <a:cubicBezTo>
                    <a:pt x="1935" y="138"/>
                    <a:pt x="1535" y="5"/>
                    <a:pt x="1134" y="5"/>
                  </a:cubicBezTo>
                  <a:cubicBezTo>
                    <a:pt x="1101" y="2"/>
                    <a:pt x="1067" y="1"/>
                    <a:pt x="1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4374026" y="2191329"/>
              <a:ext cx="40736" cy="27072"/>
            </a:xfrm>
            <a:custGeom>
              <a:avLst/>
              <a:gdLst/>
              <a:ahLst/>
              <a:cxnLst/>
              <a:rect l="l" t="t" r="r" b="b"/>
              <a:pathLst>
                <a:path w="2385" h="1585" extrusionOk="0">
                  <a:moveTo>
                    <a:pt x="1556" y="0"/>
                  </a:moveTo>
                  <a:cubicBezTo>
                    <a:pt x="1377" y="0"/>
                    <a:pt x="1203" y="43"/>
                    <a:pt x="1050" y="135"/>
                  </a:cubicBezTo>
                  <a:cubicBezTo>
                    <a:pt x="650" y="268"/>
                    <a:pt x="350" y="535"/>
                    <a:pt x="150" y="902"/>
                  </a:cubicBezTo>
                  <a:cubicBezTo>
                    <a:pt x="1" y="1230"/>
                    <a:pt x="251" y="1585"/>
                    <a:pt x="592" y="1585"/>
                  </a:cubicBezTo>
                  <a:cubicBezTo>
                    <a:pt x="633" y="1585"/>
                    <a:pt x="674" y="1580"/>
                    <a:pt x="717" y="1569"/>
                  </a:cubicBezTo>
                  <a:cubicBezTo>
                    <a:pt x="1017" y="1469"/>
                    <a:pt x="1250" y="1336"/>
                    <a:pt x="1517" y="1235"/>
                  </a:cubicBezTo>
                  <a:cubicBezTo>
                    <a:pt x="1817" y="1135"/>
                    <a:pt x="2084" y="969"/>
                    <a:pt x="2284" y="702"/>
                  </a:cubicBezTo>
                  <a:cubicBezTo>
                    <a:pt x="2385" y="535"/>
                    <a:pt x="2318" y="301"/>
                    <a:pt x="2184" y="168"/>
                  </a:cubicBezTo>
                  <a:cubicBezTo>
                    <a:pt x="1986" y="60"/>
                    <a:pt x="1768" y="0"/>
                    <a:pt x="1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4418160" y="2258420"/>
              <a:ext cx="16551" cy="41197"/>
            </a:xfrm>
            <a:custGeom>
              <a:avLst/>
              <a:gdLst/>
              <a:ahLst/>
              <a:cxnLst/>
              <a:rect l="l" t="t" r="r" b="b"/>
              <a:pathLst>
                <a:path w="969" h="2412" extrusionOk="0">
                  <a:moveTo>
                    <a:pt x="464" y="0"/>
                  </a:moveTo>
                  <a:cubicBezTo>
                    <a:pt x="456" y="0"/>
                    <a:pt x="434" y="49"/>
                    <a:pt x="434" y="76"/>
                  </a:cubicBezTo>
                  <a:cubicBezTo>
                    <a:pt x="634" y="910"/>
                    <a:pt x="735" y="1911"/>
                    <a:pt x="34" y="2344"/>
                  </a:cubicBezTo>
                  <a:cubicBezTo>
                    <a:pt x="1" y="2344"/>
                    <a:pt x="34" y="2411"/>
                    <a:pt x="34" y="2411"/>
                  </a:cubicBezTo>
                  <a:cubicBezTo>
                    <a:pt x="968" y="2078"/>
                    <a:pt x="801" y="743"/>
                    <a:pt x="468" y="9"/>
                  </a:cubicBezTo>
                  <a:cubicBezTo>
                    <a:pt x="468" y="3"/>
                    <a:pt x="466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4387519" y="2245951"/>
              <a:ext cx="50659" cy="47517"/>
            </a:xfrm>
            <a:custGeom>
              <a:avLst/>
              <a:gdLst/>
              <a:ahLst/>
              <a:cxnLst/>
              <a:rect l="l" t="t" r="r" b="b"/>
              <a:pathLst>
                <a:path w="2966" h="2782" extrusionOk="0">
                  <a:moveTo>
                    <a:pt x="1411" y="1"/>
                  </a:moveTo>
                  <a:cubicBezTo>
                    <a:pt x="1384" y="1"/>
                    <a:pt x="1356" y="2"/>
                    <a:pt x="1328" y="6"/>
                  </a:cubicBezTo>
                  <a:cubicBezTo>
                    <a:pt x="0" y="200"/>
                    <a:pt x="432" y="2781"/>
                    <a:pt x="1618" y="2781"/>
                  </a:cubicBezTo>
                  <a:cubicBezTo>
                    <a:pt x="1654" y="2781"/>
                    <a:pt x="1691" y="2779"/>
                    <a:pt x="1728" y="2774"/>
                  </a:cubicBezTo>
                  <a:cubicBezTo>
                    <a:pt x="2965" y="2579"/>
                    <a:pt x="2518" y="1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4373889" y="2249982"/>
              <a:ext cx="31051" cy="21743"/>
            </a:xfrm>
            <a:custGeom>
              <a:avLst/>
              <a:gdLst/>
              <a:ahLst/>
              <a:cxnLst/>
              <a:rect l="l" t="t" r="r" b="b"/>
              <a:pathLst>
                <a:path w="1818" h="1273" extrusionOk="0">
                  <a:moveTo>
                    <a:pt x="1684" y="1"/>
                  </a:moveTo>
                  <a:cubicBezTo>
                    <a:pt x="1663" y="1"/>
                    <a:pt x="1642" y="11"/>
                    <a:pt x="1625" y="36"/>
                  </a:cubicBezTo>
                  <a:cubicBezTo>
                    <a:pt x="1425" y="203"/>
                    <a:pt x="1225" y="537"/>
                    <a:pt x="958" y="603"/>
                  </a:cubicBezTo>
                  <a:cubicBezTo>
                    <a:pt x="909" y="620"/>
                    <a:pt x="859" y="627"/>
                    <a:pt x="809" y="627"/>
                  </a:cubicBezTo>
                  <a:cubicBezTo>
                    <a:pt x="551" y="627"/>
                    <a:pt x="281" y="432"/>
                    <a:pt x="58" y="237"/>
                  </a:cubicBezTo>
                  <a:cubicBezTo>
                    <a:pt x="48" y="227"/>
                    <a:pt x="38" y="223"/>
                    <a:pt x="30" y="223"/>
                  </a:cubicBezTo>
                  <a:cubicBezTo>
                    <a:pt x="10" y="223"/>
                    <a:pt x="1" y="246"/>
                    <a:pt x="24" y="270"/>
                  </a:cubicBezTo>
                  <a:cubicBezTo>
                    <a:pt x="89" y="787"/>
                    <a:pt x="372" y="1272"/>
                    <a:pt x="905" y="1272"/>
                  </a:cubicBezTo>
                  <a:cubicBezTo>
                    <a:pt x="922" y="1272"/>
                    <a:pt x="940" y="1272"/>
                    <a:pt x="958" y="1271"/>
                  </a:cubicBezTo>
                  <a:cubicBezTo>
                    <a:pt x="1525" y="1237"/>
                    <a:pt x="1759" y="737"/>
                    <a:pt x="1792" y="170"/>
                  </a:cubicBezTo>
                  <a:cubicBezTo>
                    <a:pt x="1817" y="95"/>
                    <a:pt x="1748" y="1"/>
                    <a:pt x="1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4508753" y="2241323"/>
              <a:ext cx="22802" cy="35509"/>
            </a:xfrm>
            <a:custGeom>
              <a:avLst/>
              <a:gdLst/>
              <a:ahLst/>
              <a:cxnLst/>
              <a:rect l="l" t="t" r="r" b="b"/>
              <a:pathLst>
                <a:path w="1335" h="2079" extrusionOk="0">
                  <a:moveTo>
                    <a:pt x="40" y="1"/>
                  </a:moveTo>
                  <a:cubicBezTo>
                    <a:pt x="36" y="1"/>
                    <a:pt x="34" y="3"/>
                    <a:pt x="34" y="10"/>
                  </a:cubicBezTo>
                  <a:cubicBezTo>
                    <a:pt x="1" y="833"/>
                    <a:pt x="358" y="2078"/>
                    <a:pt x="1265" y="2078"/>
                  </a:cubicBezTo>
                  <a:cubicBezTo>
                    <a:pt x="1277" y="2078"/>
                    <a:pt x="1289" y="2078"/>
                    <a:pt x="1301" y="2078"/>
                  </a:cubicBezTo>
                  <a:cubicBezTo>
                    <a:pt x="1335" y="2078"/>
                    <a:pt x="1335" y="2044"/>
                    <a:pt x="1301" y="2044"/>
                  </a:cubicBezTo>
                  <a:cubicBezTo>
                    <a:pt x="501" y="1878"/>
                    <a:pt x="201" y="910"/>
                    <a:pt x="101" y="76"/>
                  </a:cubicBezTo>
                  <a:cubicBezTo>
                    <a:pt x="101" y="49"/>
                    <a:pt x="57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4501220" y="2223901"/>
              <a:ext cx="49634" cy="46475"/>
            </a:xfrm>
            <a:custGeom>
              <a:avLst/>
              <a:gdLst/>
              <a:ahLst/>
              <a:cxnLst/>
              <a:rect l="l" t="t" r="r" b="b"/>
              <a:pathLst>
                <a:path w="2906" h="2721" extrusionOk="0">
                  <a:moveTo>
                    <a:pt x="1299" y="0"/>
                  </a:moveTo>
                  <a:cubicBezTo>
                    <a:pt x="1227" y="0"/>
                    <a:pt x="1153" y="10"/>
                    <a:pt x="1075" y="29"/>
                  </a:cubicBezTo>
                  <a:cubicBezTo>
                    <a:pt x="1" y="282"/>
                    <a:pt x="423" y="2721"/>
                    <a:pt x="1549" y="2721"/>
                  </a:cubicBezTo>
                  <a:cubicBezTo>
                    <a:pt x="1611" y="2721"/>
                    <a:pt x="1676" y="2713"/>
                    <a:pt x="1742" y="2698"/>
                  </a:cubicBezTo>
                  <a:cubicBezTo>
                    <a:pt x="2905" y="2415"/>
                    <a:pt x="2469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4527609" y="2217872"/>
              <a:ext cx="28455" cy="23383"/>
            </a:xfrm>
            <a:custGeom>
              <a:avLst/>
              <a:gdLst/>
              <a:ahLst/>
              <a:cxnLst/>
              <a:rect l="l" t="t" r="r" b="b"/>
              <a:pathLst>
                <a:path w="1666" h="1369" extrusionOk="0">
                  <a:moveTo>
                    <a:pt x="1507" y="0"/>
                  </a:moveTo>
                  <a:cubicBezTo>
                    <a:pt x="1502" y="0"/>
                    <a:pt x="1498" y="4"/>
                    <a:pt x="1498" y="15"/>
                  </a:cubicBezTo>
                  <a:cubicBezTo>
                    <a:pt x="1365" y="315"/>
                    <a:pt x="1165" y="649"/>
                    <a:pt x="898" y="716"/>
                  </a:cubicBezTo>
                  <a:cubicBezTo>
                    <a:pt x="880" y="718"/>
                    <a:pt x="863" y="719"/>
                    <a:pt x="845" y="719"/>
                  </a:cubicBezTo>
                  <a:cubicBezTo>
                    <a:pt x="596" y="719"/>
                    <a:pt x="349" y="509"/>
                    <a:pt x="131" y="415"/>
                  </a:cubicBezTo>
                  <a:cubicBezTo>
                    <a:pt x="122" y="412"/>
                    <a:pt x="113" y="411"/>
                    <a:pt x="106" y="411"/>
                  </a:cubicBezTo>
                  <a:cubicBezTo>
                    <a:pt x="25" y="411"/>
                    <a:pt x="0" y="558"/>
                    <a:pt x="31" y="649"/>
                  </a:cubicBezTo>
                  <a:cubicBezTo>
                    <a:pt x="222" y="1031"/>
                    <a:pt x="502" y="1369"/>
                    <a:pt x="872" y="1369"/>
                  </a:cubicBezTo>
                  <a:cubicBezTo>
                    <a:pt x="954" y="1369"/>
                    <a:pt x="1041" y="1352"/>
                    <a:pt x="1131" y="1316"/>
                  </a:cubicBezTo>
                  <a:cubicBezTo>
                    <a:pt x="1598" y="1116"/>
                    <a:pt x="1665" y="549"/>
                    <a:pt x="1532" y="15"/>
                  </a:cubicBezTo>
                  <a:cubicBezTo>
                    <a:pt x="1532" y="15"/>
                    <a:pt x="1517" y="0"/>
                    <a:pt x="1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4453482" y="2375708"/>
              <a:ext cx="30795" cy="12776"/>
            </a:xfrm>
            <a:custGeom>
              <a:avLst/>
              <a:gdLst/>
              <a:ahLst/>
              <a:cxnLst/>
              <a:rect l="l" t="t" r="r" b="b"/>
              <a:pathLst>
                <a:path w="1803" h="748" extrusionOk="0">
                  <a:moveTo>
                    <a:pt x="69" y="1"/>
                  </a:moveTo>
                  <a:cubicBezTo>
                    <a:pt x="37" y="1"/>
                    <a:pt x="1" y="32"/>
                    <a:pt x="1" y="81"/>
                  </a:cubicBezTo>
                  <a:cubicBezTo>
                    <a:pt x="101" y="448"/>
                    <a:pt x="401" y="681"/>
                    <a:pt x="768" y="748"/>
                  </a:cubicBezTo>
                  <a:cubicBezTo>
                    <a:pt x="1202" y="748"/>
                    <a:pt x="1602" y="514"/>
                    <a:pt x="1802" y="147"/>
                  </a:cubicBezTo>
                  <a:cubicBezTo>
                    <a:pt x="1802" y="124"/>
                    <a:pt x="1785" y="100"/>
                    <a:pt x="1776" y="100"/>
                  </a:cubicBezTo>
                  <a:cubicBezTo>
                    <a:pt x="1772" y="100"/>
                    <a:pt x="1769" y="104"/>
                    <a:pt x="1769" y="114"/>
                  </a:cubicBezTo>
                  <a:cubicBezTo>
                    <a:pt x="1469" y="281"/>
                    <a:pt x="1168" y="381"/>
                    <a:pt x="868" y="448"/>
                  </a:cubicBezTo>
                  <a:cubicBezTo>
                    <a:pt x="568" y="448"/>
                    <a:pt x="301" y="181"/>
                    <a:pt x="101" y="14"/>
                  </a:cubicBezTo>
                  <a:cubicBezTo>
                    <a:pt x="92" y="5"/>
                    <a:pt x="81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4457547" y="2173652"/>
              <a:ext cx="73529" cy="176146"/>
            </a:xfrm>
            <a:custGeom>
              <a:avLst/>
              <a:gdLst/>
              <a:ahLst/>
              <a:cxnLst/>
              <a:rect l="l" t="t" r="r" b="b"/>
              <a:pathLst>
                <a:path w="4305" h="10313" extrusionOk="0">
                  <a:moveTo>
                    <a:pt x="902" y="1"/>
                  </a:moveTo>
                  <a:cubicBezTo>
                    <a:pt x="857" y="1"/>
                    <a:pt x="809" y="38"/>
                    <a:pt x="830" y="102"/>
                  </a:cubicBezTo>
                  <a:cubicBezTo>
                    <a:pt x="1564" y="2704"/>
                    <a:pt x="2765" y="5106"/>
                    <a:pt x="3532" y="7708"/>
                  </a:cubicBezTo>
                  <a:cubicBezTo>
                    <a:pt x="3236" y="7644"/>
                    <a:pt x="2940" y="7621"/>
                    <a:pt x="2644" y="7621"/>
                  </a:cubicBezTo>
                  <a:cubicBezTo>
                    <a:pt x="2473" y="7621"/>
                    <a:pt x="2302" y="7629"/>
                    <a:pt x="2131" y="7641"/>
                  </a:cubicBezTo>
                  <a:cubicBezTo>
                    <a:pt x="2031" y="7641"/>
                    <a:pt x="2832" y="9576"/>
                    <a:pt x="2832" y="9742"/>
                  </a:cubicBezTo>
                  <a:cubicBezTo>
                    <a:pt x="2514" y="9810"/>
                    <a:pt x="2197" y="9844"/>
                    <a:pt x="1882" y="9844"/>
                  </a:cubicBezTo>
                  <a:cubicBezTo>
                    <a:pt x="1271" y="9844"/>
                    <a:pt x="669" y="9718"/>
                    <a:pt x="96" y="9476"/>
                  </a:cubicBezTo>
                  <a:cubicBezTo>
                    <a:pt x="87" y="9471"/>
                    <a:pt x="78" y="9469"/>
                    <a:pt x="70" y="9469"/>
                  </a:cubicBezTo>
                  <a:cubicBezTo>
                    <a:pt x="22" y="9469"/>
                    <a:pt x="1" y="9547"/>
                    <a:pt x="30" y="9576"/>
                  </a:cubicBezTo>
                  <a:cubicBezTo>
                    <a:pt x="558" y="10060"/>
                    <a:pt x="1247" y="10312"/>
                    <a:pt x="1942" y="10312"/>
                  </a:cubicBezTo>
                  <a:cubicBezTo>
                    <a:pt x="2299" y="10312"/>
                    <a:pt x="2658" y="10245"/>
                    <a:pt x="2998" y="10109"/>
                  </a:cubicBezTo>
                  <a:cubicBezTo>
                    <a:pt x="3199" y="10076"/>
                    <a:pt x="3332" y="10009"/>
                    <a:pt x="3332" y="9943"/>
                  </a:cubicBezTo>
                  <a:cubicBezTo>
                    <a:pt x="3199" y="9376"/>
                    <a:pt x="2798" y="8141"/>
                    <a:pt x="2798" y="8141"/>
                  </a:cubicBezTo>
                  <a:lnTo>
                    <a:pt x="2798" y="8141"/>
                  </a:lnTo>
                  <a:cubicBezTo>
                    <a:pt x="2963" y="8162"/>
                    <a:pt x="3525" y="8259"/>
                    <a:pt x="3905" y="8259"/>
                  </a:cubicBezTo>
                  <a:cubicBezTo>
                    <a:pt x="4139" y="8259"/>
                    <a:pt x="4304" y="8222"/>
                    <a:pt x="4266" y="8108"/>
                  </a:cubicBezTo>
                  <a:cubicBezTo>
                    <a:pt x="3365" y="5473"/>
                    <a:pt x="2398" y="2504"/>
                    <a:pt x="964" y="35"/>
                  </a:cubicBezTo>
                  <a:cubicBezTo>
                    <a:pt x="952" y="12"/>
                    <a:pt x="927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4456898" y="2336048"/>
              <a:ext cx="49600" cy="34775"/>
            </a:xfrm>
            <a:custGeom>
              <a:avLst/>
              <a:gdLst/>
              <a:ahLst/>
              <a:cxnLst/>
              <a:rect l="l" t="t" r="r" b="b"/>
              <a:pathLst>
                <a:path w="2904" h="2036" extrusionOk="0">
                  <a:moveTo>
                    <a:pt x="68" y="1"/>
                  </a:moveTo>
                  <a:cubicBezTo>
                    <a:pt x="1" y="301"/>
                    <a:pt x="1" y="601"/>
                    <a:pt x="1" y="902"/>
                  </a:cubicBezTo>
                  <a:cubicBezTo>
                    <a:pt x="1" y="1435"/>
                    <a:pt x="201" y="2036"/>
                    <a:pt x="902" y="2036"/>
                  </a:cubicBezTo>
                  <a:cubicBezTo>
                    <a:pt x="1235" y="2036"/>
                    <a:pt x="1535" y="1936"/>
                    <a:pt x="1802" y="1736"/>
                  </a:cubicBezTo>
                  <a:cubicBezTo>
                    <a:pt x="2269" y="1369"/>
                    <a:pt x="2670" y="902"/>
                    <a:pt x="2903" y="335"/>
                  </a:cubicBezTo>
                  <a:lnTo>
                    <a:pt x="2903" y="335"/>
                  </a:lnTo>
                  <a:cubicBezTo>
                    <a:pt x="2604" y="396"/>
                    <a:pt x="2304" y="426"/>
                    <a:pt x="2007" y="426"/>
                  </a:cubicBezTo>
                  <a:cubicBezTo>
                    <a:pt x="1343" y="426"/>
                    <a:pt x="690" y="277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4456898" y="2350908"/>
              <a:ext cx="30795" cy="19915"/>
            </a:xfrm>
            <a:custGeom>
              <a:avLst/>
              <a:gdLst/>
              <a:ahLst/>
              <a:cxnLst/>
              <a:rect l="l" t="t" r="r" b="b"/>
              <a:pathLst>
                <a:path w="1803" h="1166" extrusionOk="0">
                  <a:moveTo>
                    <a:pt x="348" y="1"/>
                  </a:moveTo>
                  <a:cubicBezTo>
                    <a:pt x="232" y="1"/>
                    <a:pt x="115" y="11"/>
                    <a:pt x="1" y="32"/>
                  </a:cubicBezTo>
                  <a:cubicBezTo>
                    <a:pt x="1" y="565"/>
                    <a:pt x="201" y="1166"/>
                    <a:pt x="902" y="1166"/>
                  </a:cubicBezTo>
                  <a:cubicBezTo>
                    <a:pt x="1235" y="1166"/>
                    <a:pt x="1535" y="1066"/>
                    <a:pt x="1802" y="866"/>
                  </a:cubicBezTo>
                  <a:cubicBezTo>
                    <a:pt x="1605" y="302"/>
                    <a:pt x="980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4130448" y="1980853"/>
              <a:ext cx="438136" cy="356357"/>
            </a:xfrm>
            <a:custGeom>
              <a:avLst/>
              <a:gdLst/>
              <a:ahLst/>
              <a:cxnLst/>
              <a:rect l="l" t="t" r="r" b="b"/>
              <a:pathLst>
                <a:path w="25652" h="20864" extrusionOk="0">
                  <a:moveTo>
                    <a:pt x="15137" y="0"/>
                  </a:moveTo>
                  <a:cubicBezTo>
                    <a:pt x="11065" y="0"/>
                    <a:pt x="6525" y="1575"/>
                    <a:pt x="4203" y="5019"/>
                  </a:cubicBezTo>
                  <a:cubicBezTo>
                    <a:pt x="0" y="11290"/>
                    <a:pt x="6038" y="20864"/>
                    <a:pt x="6038" y="20864"/>
                  </a:cubicBezTo>
                  <a:cubicBezTo>
                    <a:pt x="7539" y="19830"/>
                    <a:pt x="8373" y="18095"/>
                    <a:pt x="8273" y="16294"/>
                  </a:cubicBezTo>
                  <a:cubicBezTo>
                    <a:pt x="10274" y="15026"/>
                    <a:pt x="11875" y="13258"/>
                    <a:pt x="12976" y="11157"/>
                  </a:cubicBezTo>
                  <a:lnTo>
                    <a:pt x="12976" y="11157"/>
                  </a:lnTo>
                  <a:cubicBezTo>
                    <a:pt x="12943" y="11424"/>
                    <a:pt x="12609" y="13358"/>
                    <a:pt x="12443" y="14326"/>
                  </a:cubicBezTo>
                  <a:cubicBezTo>
                    <a:pt x="19981" y="11690"/>
                    <a:pt x="21516" y="5386"/>
                    <a:pt x="21516" y="5386"/>
                  </a:cubicBezTo>
                  <a:cubicBezTo>
                    <a:pt x="24418" y="7521"/>
                    <a:pt x="25152" y="9055"/>
                    <a:pt x="25652" y="9789"/>
                  </a:cubicBezTo>
                  <a:cubicBezTo>
                    <a:pt x="25652" y="9789"/>
                    <a:pt x="24985" y="5019"/>
                    <a:pt x="22049" y="2184"/>
                  </a:cubicBezTo>
                  <a:cubicBezTo>
                    <a:pt x="20572" y="761"/>
                    <a:pt x="17968" y="0"/>
                    <a:pt x="15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4376571" y="2052042"/>
              <a:ext cx="125367" cy="172354"/>
            </a:xfrm>
            <a:custGeom>
              <a:avLst/>
              <a:gdLst/>
              <a:ahLst/>
              <a:cxnLst/>
              <a:rect l="l" t="t" r="r" b="b"/>
              <a:pathLst>
                <a:path w="7340" h="10091" extrusionOk="0">
                  <a:moveTo>
                    <a:pt x="7156" y="0"/>
                  </a:moveTo>
                  <a:cubicBezTo>
                    <a:pt x="7131" y="0"/>
                    <a:pt x="7106" y="17"/>
                    <a:pt x="7106" y="50"/>
                  </a:cubicBezTo>
                  <a:cubicBezTo>
                    <a:pt x="7106" y="1118"/>
                    <a:pt x="6906" y="2185"/>
                    <a:pt x="6505" y="3153"/>
                  </a:cubicBezTo>
                  <a:cubicBezTo>
                    <a:pt x="6172" y="4087"/>
                    <a:pt x="5738" y="4954"/>
                    <a:pt x="5171" y="5754"/>
                  </a:cubicBezTo>
                  <a:cubicBezTo>
                    <a:pt x="3870" y="7656"/>
                    <a:pt x="2069" y="9157"/>
                    <a:pt x="1" y="10091"/>
                  </a:cubicBezTo>
                  <a:cubicBezTo>
                    <a:pt x="1335" y="9557"/>
                    <a:pt x="2602" y="8857"/>
                    <a:pt x="3737" y="7989"/>
                  </a:cubicBezTo>
                  <a:lnTo>
                    <a:pt x="3770" y="8023"/>
                  </a:lnTo>
                  <a:cubicBezTo>
                    <a:pt x="4504" y="7456"/>
                    <a:pt x="5171" y="6789"/>
                    <a:pt x="5705" y="6021"/>
                  </a:cubicBezTo>
                  <a:cubicBezTo>
                    <a:pt x="6338" y="5187"/>
                    <a:pt x="6772" y="4220"/>
                    <a:pt x="7072" y="3186"/>
                  </a:cubicBezTo>
                  <a:cubicBezTo>
                    <a:pt x="7272" y="2152"/>
                    <a:pt x="7339" y="1084"/>
                    <a:pt x="7206" y="50"/>
                  </a:cubicBezTo>
                  <a:cubicBezTo>
                    <a:pt x="7206" y="17"/>
                    <a:pt x="7181" y="0"/>
                    <a:pt x="7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4149253" y="2279872"/>
              <a:ext cx="133907" cy="123437"/>
            </a:xfrm>
            <a:custGeom>
              <a:avLst/>
              <a:gdLst/>
              <a:ahLst/>
              <a:cxnLst/>
              <a:rect l="l" t="t" r="r" b="b"/>
              <a:pathLst>
                <a:path w="7840" h="7227" extrusionOk="0">
                  <a:moveTo>
                    <a:pt x="2438" y="0"/>
                  </a:moveTo>
                  <a:cubicBezTo>
                    <a:pt x="2115" y="0"/>
                    <a:pt x="1818" y="85"/>
                    <a:pt x="1568" y="288"/>
                  </a:cubicBezTo>
                  <a:cubicBezTo>
                    <a:pt x="0" y="1555"/>
                    <a:pt x="3036" y="6792"/>
                    <a:pt x="5237" y="7159"/>
                  </a:cubicBezTo>
                  <a:cubicBezTo>
                    <a:pt x="5414" y="7205"/>
                    <a:pt x="5591" y="7227"/>
                    <a:pt x="5765" y="7227"/>
                  </a:cubicBezTo>
                  <a:cubicBezTo>
                    <a:pt x="6738" y="7227"/>
                    <a:pt x="7613" y="6544"/>
                    <a:pt x="7839" y="5525"/>
                  </a:cubicBezTo>
                  <a:lnTo>
                    <a:pt x="6538" y="2356"/>
                  </a:lnTo>
                  <a:cubicBezTo>
                    <a:pt x="6538" y="2356"/>
                    <a:pt x="4135" y="0"/>
                    <a:pt x="2438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4190843" y="2309694"/>
              <a:ext cx="73751" cy="71770"/>
            </a:xfrm>
            <a:custGeom>
              <a:avLst/>
              <a:gdLst/>
              <a:ahLst/>
              <a:cxnLst/>
              <a:rect l="l" t="t" r="r" b="b"/>
              <a:pathLst>
                <a:path w="4318" h="4202" extrusionOk="0">
                  <a:moveTo>
                    <a:pt x="240" y="1"/>
                  </a:moveTo>
                  <a:cubicBezTo>
                    <a:pt x="171" y="1"/>
                    <a:pt x="103" y="4"/>
                    <a:pt x="34" y="10"/>
                  </a:cubicBezTo>
                  <a:cubicBezTo>
                    <a:pt x="0" y="10"/>
                    <a:pt x="0" y="76"/>
                    <a:pt x="34" y="76"/>
                  </a:cubicBezTo>
                  <a:cubicBezTo>
                    <a:pt x="1601" y="410"/>
                    <a:pt x="2602" y="1577"/>
                    <a:pt x="3369" y="2878"/>
                  </a:cubicBezTo>
                  <a:cubicBezTo>
                    <a:pt x="3100" y="2627"/>
                    <a:pt x="2783" y="2463"/>
                    <a:pt x="2455" y="2463"/>
                  </a:cubicBezTo>
                  <a:cubicBezTo>
                    <a:pt x="2171" y="2463"/>
                    <a:pt x="1879" y="2585"/>
                    <a:pt x="1601" y="2878"/>
                  </a:cubicBezTo>
                  <a:cubicBezTo>
                    <a:pt x="1574" y="2905"/>
                    <a:pt x="1591" y="2954"/>
                    <a:pt x="1616" y="2954"/>
                  </a:cubicBezTo>
                  <a:cubicBezTo>
                    <a:pt x="1622" y="2954"/>
                    <a:pt x="1628" y="2951"/>
                    <a:pt x="1635" y="2945"/>
                  </a:cubicBezTo>
                  <a:cubicBezTo>
                    <a:pt x="1827" y="2843"/>
                    <a:pt x="2033" y="2794"/>
                    <a:pt x="2238" y="2794"/>
                  </a:cubicBezTo>
                  <a:cubicBezTo>
                    <a:pt x="2566" y="2794"/>
                    <a:pt x="2889" y="2919"/>
                    <a:pt x="3136" y="3145"/>
                  </a:cubicBezTo>
                  <a:cubicBezTo>
                    <a:pt x="3469" y="3445"/>
                    <a:pt x="3770" y="3779"/>
                    <a:pt x="4036" y="4146"/>
                  </a:cubicBezTo>
                  <a:cubicBezTo>
                    <a:pt x="4066" y="4185"/>
                    <a:pt x="4104" y="4201"/>
                    <a:pt x="4141" y="4201"/>
                  </a:cubicBezTo>
                  <a:cubicBezTo>
                    <a:pt x="4231" y="4201"/>
                    <a:pt x="4317" y="4107"/>
                    <a:pt x="4270" y="4012"/>
                  </a:cubicBezTo>
                  <a:cubicBezTo>
                    <a:pt x="3948" y="2209"/>
                    <a:pt x="216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4509897" y="2208204"/>
              <a:ext cx="1228377" cy="1086066"/>
            </a:xfrm>
            <a:custGeom>
              <a:avLst/>
              <a:gdLst/>
              <a:ahLst/>
              <a:cxnLst/>
              <a:rect l="l" t="t" r="r" b="b"/>
              <a:pathLst>
                <a:path w="71919" h="63587" extrusionOk="0">
                  <a:moveTo>
                    <a:pt x="35979" y="0"/>
                  </a:moveTo>
                  <a:cubicBezTo>
                    <a:pt x="23210" y="0"/>
                    <a:pt x="11167" y="7731"/>
                    <a:pt x="6305" y="20362"/>
                  </a:cubicBezTo>
                  <a:cubicBezTo>
                    <a:pt x="0" y="36774"/>
                    <a:pt x="8173" y="55153"/>
                    <a:pt x="24551" y="61458"/>
                  </a:cubicBezTo>
                  <a:cubicBezTo>
                    <a:pt x="28304" y="62902"/>
                    <a:pt x="32161" y="63587"/>
                    <a:pt x="35954" y="63587"/>
                  </a:cubicBezTo>
                  <a:cubicBezTo>
                    <a:pt x="48718" y="63587"/>
                    <a:pt x="60754" y="55837"/>
                    <a:pt x="65614" y="43212"/>
                  </a:cubicBezTo>
                  <a:cubicBezTo>
                    <a:pt x="71918" y="26800"/>
                    <a:pt x="63746" y="8420"/>
                    <a:pt x="47367" y="2115"/>
                  </a:cubicBezTo>
                  <a:cubicBezTo>
                    <a:pt x="43620" y="681"/>
                    <a:pt x="39768" y="0"/>
                    <a:pt x="35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5363368" y="2997523"/>
              <a:ext cx="337859" cy="337877"/>
            </a:xfrm>
            <a:custGeom>
              <a:avLst/>
              <a:gdLst/>
              <a:ahLst/>
              <a:cxnLst/>
              <a:rect l="l" t="t" r="r" b="b"/>
              <a:pathLst>
                <a:path w="19781" h="19782" extrusionOk="0">
                  <a:moveTo>
                    <a:pt x="14044" y="1"/>
                  </a:moveTo>
                  <a:lnTo>
                    <a:pt x="0" y="14044"/>
                  </a:lnTo>
                  <a:lnTo>
                    <a:pt x="19781" y="19781"/>
                  </a:lnTo>
                  <a:lnTo>
                    <a:pt x="140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4771409" y="2397588"/>
              <a:ext cx="786807" cy="707641"/>
            </a:xfrm>
            <a:custGeom>
              <a:avLst/>
              <a:gdLst/>
              <a:ahLst/>
              <a:cxnLst/>
              <a:rect l="l" t="t" r="r" b="b"/>
              <a:pathLst>
                <a:path w="46066" h="41431" extrusionOk="0">
                  <a:moveTo>
                    <a:pt x="20682" y="1"/>
                  </a:moveTo>
                  <a:cubicBezTo>
                    <a:pt x="20683" y="1"/>
                    <a:pt x="20684" y="1"/>
                    <a:pt x="20685" y="1"/>
                  </a:cubicBezTo>
                  <a:lnTo>
                    <a:pt x="20685" y="1"/>
                  </a:lnTo>
                  <a:cubicBezTo>
                    <a:pt x="20695" y="1"/>
                    <a:pt x="20705" y="1"/>
                    <a:pt x="20715" y="1"/>
                  </a:cubicBezTo>
                  <a:close/>
                  <a:moveTo>
                    <a:pt x="20682" y="12509"/>
                  </a:moveTo>
                  <a:cubicBezTo>
                    <a:pt x="24751" y="12509"/>
                    <a:pt x="28254" y="16112"/>
                    <a:pt x="28254" y="20649"/>
                  </a:cubicBezTo>
                  <a:cubicBezTo>
                    <a:pt x="28254" y="25219"/>
                    <a:pt x="24751" y="28754"/>
                    <a:pt x="20682" y="28754"/>
                  </a:cubicBezTo>
                  <a:cubicBezTo>
                    <a:pt x="16545" y="28754"/>
                    <a:pt x="13176" y="25152"/>
                    <a:pt x="13176" y="20649"/>
                  </a:cubicBezTo>
                  <a:cubicBezTo>
                    <a:pt x="13176" y="16179"/>
                    <a:pt x="16579" y="12509"/>
                    <a:pt x="20682" y="12509"/>
                  </a:cubicBezTo>
                  <a:close/>
                  <a:moveTo>
                    <a:pt x="20685" y="1"/>
                  </a:moveTo>
                  <a:cubicBezTo>
                    <a:pt x="9257" y="17"/>
                    <a:pt x="0" y="9284"/>
                    <a:pt x="0" y="20715"/>
                  </a:cubicBezTo>
                  <a:cubicBezTo>
                    <a:pt x="0" y="32157"/>
                    <a:pt x="9273" y="41430"/>
                    <a:pt x="20715" y="41430"/>
                  </a:cubicBezTo>
                  <a:cubicBezTo>
                    <a:pt x="22416" y="41430"/>
                    <a:pt x="24117" y="41197"/>
                    <a:pt x="25785" y="40763"/>
                  </a:cubicBezTo>
                  <a:cubicBezTo>
                    <a:pt x="26586" y="40630"/>
                    <a:pt x="27086" y="39829"/>
                    <a:pt x="26786" y="39062"/>
                  </a:cubicBezTo>
                  <a:cubicBezTo>
                    <a:pt x="26731" y="38377"/>
                    <a:pt x="26160" y="38008"/>
                    <a:pt x="25532" y="38008"/>
                  </a:cubicBezTo>
                  <a:cubicBezTo>
                    <a:pt x="25395" y="38008"/>
                    <a:pt x="25256" y="38025"/>
                    <a:pt x="25118" y="38061"/>
                  </a:cubicBezTo>
                  <a:cubicBezTo>
                    <a:pt x="23824" y="38392"/>
                    <a:pt x="22476" y="38533"/>
                    <a:pt x="21123" y="38533"/>
                  </a:cubicBezTo>
                  <a:cubicBezTo>
                    <a:pt x="20976" y="38533"/>
                    <a:pt x="20829" y="38531"/>
                    <a:pt x="20682" y="38528"/>
                  </a:cubicBezTo>
                  <a:cubicBezTo>
                    <a:pt x="13476" y="38528"/>
                    <a:pt x="6972" y="34192"/>
                    <a:pt x="4203" y="27554"/>
                  </a:cubicBezTo>
                  <a:cubicBezTo>
                    <a:pt x="1434" y="20882"/>
                    <a:pt x="2969" y="13243"/>
                    <a:pt x="8039" y="8106"/>
                  </a:cubicBezTo>
                  <a:cubicBezTo>
                    <a:pt x="11453" y="4692"/>
                    <a:pt x="16002" y="2875"/>
                    <a:pt x="20636" y="2875"/>
                  </a:cubicBezTo>
                  <a:cubicBezTo>
                    <a:pt x="22930" y="2875"/>
                    <a:pt x="25244" y="3320"/>
                    <a:pt x="27453" y="4237"/>
                  </a:cubicBezTo>
                  <a:cubicBezTo>
                    <a:pt x="34124" y="6972"/>
                    <a:pt x="38461" y="13477"/>
                    <a:pt x="38494" y="20682"/>
                  </a:cubicBezTo>
                  <a:cubicBezTo>
                    <a:pt x="38528" y="23484"/>
                    <a:pt x="37860" y="26286"/>
                    <a:pt x="36526" y="28788"/>
                  </a:cubicBezTo>
                  <a:cubicBezTo>
                    <a:pt x="36293" y="29355"/>
                    <a:pt x="34892" y="31423"/>
                    <a:pt x="33124" y="31857"/>
                  </a:cubicBezTo>
                  <a:lnTo>
                    <a:pt x="32623" y="31857"/>
                  </a:lnTo>
                  <a:cubicBezTo>
                    <a:pt x="32590" y="31859"/>
                    <a:pt x="32556" y="31861"/>
                    <a:pt x="32522" y="31861"/>
                  </a:cubicBezTo>
                  <a:cubicBezTo>
                    <a:pt x="32157" y="31861"/>
                    <a:pt x="31803" y="31698"/>
                    <a:pt x="31589" y="31423"/>
                  </a:cubicBezTo>
                  <a:cubicBezTo>
                    <a:pt x="31356" y="31023"/>
                    <a:pt x="31222" y="30589"/>
                    <a:pt x="31222" y="30122"/>
                  </a:cubicBezTo>
                  <a:lnTo>
                    <a:pt x="31156" y="30122"/>
                  </a:lnTo>
                  <a:lnTo>
                    <a:pt x="31156" y="20682"/>
                  </a:lnTo>
                  <a:cubicBezTo>
                    <a:pt x="31156" y="14611"/>
                    <a:pt x="26552" y="9607"/>
                    <a:pt x="20682" y="9607"/>
                  </a:cubicBezTo>
                  <a:cubicBezTo>
                    <a:pt x="14844" y="9607"/>
                    <a:pt x="10107" y="14578"/>
                    <a:pt x="10107" y="20682"/>
                  </a:cubicBezTo>
                  <a:cubicBezTo>
                    <a:pt x="10107" y="26753"/>
                    <a:pt x="14844" y="31857"/>
                    <a:pt x="20682" y="31857"/>
                  </a:cubicBezTo>
                  <a:cubicBezTo>
                    <a:pt x="23617" y="31823"/>
                    <a:pt x="26419" y="30522"/>
                    <a:pt x="28320" y="28287"/>
                  </a:cubicBezTo>
                  <a:lnTo>
                    <a:pt x="28320" y="30322"/>
                  </a:lnTo>
                  <a:cubicBezTo>
                    <a:pt x="28354" y="31323"/>
                    <a:pt x="28687" y="32324"/>
                    <a:pt x="29254" y="33158"/>
                  </a:cubicBezTo>
                  <a:cubicBezTo>
                    <a:pt x="30015" y="34139"/>
                    <a:pt x="31196" y="34730"/>
                    <a:pt x="32427" y="34730"/>
                  </a:cubicBezTo>
                  <a:cubicBezTo>
                    <a:pt x="32492" y="34730"/>
                    <a:pt x="32558" y="34729"/>
                    <a:pt x="32623" y="34725"/>
                  </a:cubicBezTo>
                  <a:cubicBezTo>
                    <a:pt x="32723" y="34734"/>
                    <a:pt x="32824" y="34738"/>
                    <a:pt x="32924" y="34738"/>
                  </a:cubicBezTo>
                  <a:cubicBezTo>
                    <a:pt x="33224" y="34738"/>
                    <a:pt x="33524" y="34700"/>
                    <a:pt x="33824" y="34625"/>
                  </a:cubicBezTo>
                  <a:cubicBezTo>
                    <a:pt x="37293" y="33625"/>
                    <a:pt x="39028" y="30322"/>
                    <a:pt x="39195" y="30122"/>
                  </a:cubicBezTo>
                  <a:cubicBezTo>
                    <a:pt x="46066" y="16313"/>
                    <a:pt x="36094" y="103"/>
                    <a:pt x="20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4170091" y="2646443"/>
              <a:ext cx="845170" cy="897605"/>
            </a:xfrm>
            <a:custGeom>
              <a:avLst/>
              <a:gdLst/>
              <a:ahLst/>
              <a:cxnLst/>
              <a:rect l="l" t="t" r="r" b="b"/>
              <a:pathLst>
                <a:path w="49483" h="52553" extrusionOk="0">
                  <a:moveTo>
                    <a:pt x="3800" y="1"/>
                  </a:moveTo>
                  <a:cubicBezTo>
                    <a:pt x="980" y="1"/>
                    <a:pt x="1" y="7060"/>
                    <a:pt x="415" y="10415"/>
                  </a:cubicBezTo>
                  <a:cubicBezTo>
                    <a:pt x="2316" y="25593"/>
                    <a:pt x="5318" y="46341"/>
                    <a:pt x="13257" y="47942"/>
                  </a:cubicBezTo>
                  <a:cubicBezTo>
                    <a:pt x="25104" y="50329"/>
                    <a:pt x="35883" y="52553"/>
                    <a:pt x="44031" y="52553"/>
                  </a:cubicBezTo>
                  <a:cubicBezTo>
                    <a:pt x="44877" y="52553"/>
                    <a:pt x="45694" y="52529"/>
                    <a:pt x="46481" y="52479"/>
                  </a:cubicBezTo>
                  <a:cubicBezTo>
                    <a:pt x="49483" y="52312"/>
                    <a:pt x="47015" y="31297"/>
                    <a:pt x="43812" y="31230"/>
                  </a:cubicBezTo>
                  <a:cubicBezTo>
                    <a:pt x="39643" y="31063"/>
                    <a:pt x="21496" y="28728"/>
                    <a:pt x="20396" y="27094"/>
                  </a:cubicBezTo>
                  <a:cubicBezTo>
                    <a:pt x="19762" y="26193"/>
                    <a:pt x="15158" y="17220"/>
                    <a:pt x="8787" y="5311"/>
                  </a:cubicBezTo>
                  <a:cubicBezTo>
                    <a:pt x="6722" y="1441"/>
                    <a:pt x="5073" y="1"/>
                    <a:pt x="3800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4918399" y="3158997"/>
              <a:ext cx="688256" cy="384010"/>
            </a:xfrm>
            <a:custGeom>
              <a:avLst/>
              <a:gdLst/>
              <a:ahLst/>
              <a:cxnLst/>
              <a:rect l="l" t="t" r="r" b="b"/>
              <a:pathLst>
                <a:path w="40296" h="22483" extrusionOk="0">
                  <a:moveTo>
                    <a:pt x="37377" y="1"/>
                  </a:moveTo>
                  <a:cubicBezTo>
                    <a:pt x="35046" y="1"/>
                    <a:pt x="31186" y="2171"/>
                    <a:pt x="27954" y="2388"/>
                  </a:cubicBezTo>
                  <a:cubicBezTo>
                    <a:pt x="26254" y="2510"/>
                    <a:pt x="24431" y="2561"/>
                    <a:pt x="22559" y="2561"/>
                  </a:cubicBezTo>
                  <a:cubicBezTo>
                    <a:pt x="13145" y="2561"/>
                    <a:pt x="2476" y="1271"/>
                    <a:pt x="0" y="1188"/>
                  </a:cubicBezTo>
                  <a:lnTo>
                    <a:pt x="0" y="1188"/>
                  </a:lnTo>
                  <a:lnTo>
                    <a:pt x="1568" y="22470"/>
                  </a:lnTo>
                  <a:cubicBezTo>
                    <a:pt x="2930" y="22470"/>
                    <a:pt x="4348" y="22482"/>
                    <a:pt x="5801" y="22482"/>
                  </a:cubicBezTo>
                  <a:cubicBezTo>
                    <a:pt x="13070" y="22482"/>
                    <a:pt x="21238" y="22158"/>
                    <a:pt x="27853" y="18267"/>
                  </a:cubicBezTo>
                  <a:cubicBezTo>
                    <a:pt x="28754" y="17766"/>
                    <a:pt x="29455" y="16966"/>
                    <a:pt x="29855" y="16032"/>
                  </a:cubicBezTo>
                  <a:cubicBezTo>
                    <a:pt x="33424" y="13997"/>
                    <a:pt x="33558" y="11695"/>
                    <a:pt x="33558" y="11695"/>
                  </a:cubicBezTo>
                  <a:cubicBezTo>
                    <a:pt x="36326" y="8760"/>
                    <a:pt x="36126" y="6391"/>
                    <a:pt x="36126" y="6391"/>
                  </a:cubicBezTo>
                  <a:cubicBezTo>
                    <a:pt x="36126" y="6391"/>
                    <a:pt x="40296" y="3956"/>
                    <a:pt x="39262" y="1188"/>
                  </a:cubicBezTo>
                  <a:cubicBezTo>
                    <a:pt x="38938" y="319"/>
                    <a:pt x="38270" y="1"/>
                    <a:pt x="37377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5219212" y="3267318"/>
              <a:ext cx="317090" cy="77253"/>
            </a:xfrm>
            <a:custGeom>
              <a:avLst/>
              <a:gdLst/>
              <a:ahLst/>
              <a:cxnLst/>
              <a:rect l="l" t="t" r="r" b="b"/>
              <a:pathLst>
                <a:path w="18565" h="4523" extrusionOk="0">
                  <a:moveTo>
                    <a:pt x="18448" y="0"/>
                  </a:moveTo>
                  <a:cubicBezTo>
                    <a:pt x="18437" y="0"/>
                    <a:pt x="18425" y="5"/>
                    <a:pt x="18414" y="16"/>
                  </a:cubicBezTo>
                  <a:cubicBezTo>
                    <a:pt x="15345" y="1217"/>
                    <a:pt x="12310" y="2484"/>
                    <a:pt x="9074" y="3218"/>
                  </a:cubicBezTo>
                  <a:cubicBezTo>
                    <a:pt x="6105" y="3885"/>
                    <a:pt x="3170" y="4086"/>
                    <a:pt x="134" y="4352"/>
                  </a:cubicBezTo>
                  <a:cubicBezTo>
                    <a:pt x="1" y="4386"/>
                    <a:pt x="1" y="4486"/>
                    <a:pt x="168" y="4486"/>
                  </a:cubicBezTo>
                  <a:cubicBezTo>
                    <a:pt x="657" y="4510"/>
                    <a:pt x="1152" y="4522"/>
                    <a:pt x="1653" y="4522"/>
                  </a:cubicBezTo>
                  <a:cubicBezTo>
                    <a:pt x="7334" y="4522"/>
                    <a:pt x="13668" y="2970"/>
                    <a:pt x="18481" y="149"/>
                  </a:cubicBezTo>
                  <a:cubicBezTo>
                    <a:pt x="18564" y="122"/>
                    <a:pt x="18508" y="0"/>
                    <a:pt x="18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5211134" y="3357039"/>
              <a:ext cx="280437" cy="93564"/>
            </a:xfrm>
            <a:custGeom>
              <a:avLst/>
              <a:gdLst/>
              <a:ahLst/>
              <a:cxnLst/>
              <a:rect l="l" t="t" r="r" b="b"/>
              <a:pathLst>
                <a:path w="16419" h="5478" extrusionOk="0">
                  <a:moveTo>
                    <a:pt x="16385" y="0"/>
                  </a:moveTo>
                  <a:cubicBezTo>
                    <a:pt x="8179" y="4136"/>
                    <a:pt x="3076" y="4937"/>
                    <a:pt x="174" y="5337"/>
                  </a:cubicBezTo>
                  <a:cubicBezTo>
                    <a:pt x="1" y="5395"/>
                    <a:pt x="2" y="5477"/>
                    <a:pt x="113" y="5477"/>
                  </a:cubicBezTo>
                  <a:cubicBezTo>
                    <a:pt x="131" y="5477"/>
                    <a:pt x="151" y="5475"/>
                    <a:pt x="174" y="5471"/>
                  </a:cubicBezTo>
                  <a:cubicBezTo>
                    <a:pt x="6111" y="5104"/>
                    <a:pt x="11448" y="3436"/>
                    <a:pt x="16419" y="67"/>
                  </a:cubicBezTo>
                  <a:cubicBezTo>
                    <a:pt x="16419" y="33"/>
                    <a:pt x="16385" y="0"/>
                    <a:pt x="16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5207256" y="3432806"/>
              <a:ext cx="221647" cy="76365"/>
            </a:xfrm>
            <a:custGeom>
              <a:avLst/>
              <a:gdLst/>
              <a:ahLst/>
              <a:cxnLst/>
              <a:rect l="l" t="t" r="r" b="b"/>
              <a:pathLst>
                <a:path w="12977" h="4471" extrusionOk="0">
                  <a:moveTo>
                    <a:pt x="12910" y="1"/>
                  </a:moveTo>
                  <a:cubicBezTo>
                    <a:pt x="8106" y="2169"/>
                    <a:pt x="5137" y="3370"/>
                    <a:pt x="200" y="4304"/>
                  </a:cubicBezTo>
                  <a:cubicBezTo>
                    <a:pt x="0" y="4304"/>
                    <a:pt x="34" y="4470"/>
                    <a:pt x="200" y="4470"/>
                  </a:cubicBezTo>
                  <a:cubicBezTo>
                    <a:pt x="5538" y="3603"/>
                    <a:pt x="7739" y="3103"/>
                    <a:pt x="12943" y="67"/>
                  </a:cubicBezTo>
                  <a:cubicBezTo>
                    <a:pt x="12976" y="34"/>
                    <a:pt x="12943" y="1"/>
                    <a:pt x="12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4918399" y="3033527"/>
              <a:ext cx="503091" cy="167982"/>
            </a:xfrm>
            <a:custGeom>
              <a:avLst/>
              <a:gdLst/>
              <a:ahLst/>
              <a:cxnLst/>
              <a:rect l="l" t="t" r="r" b="b"/>
              <a:pathLst>
                <a:path w="29455" h="9835" extrusionOk="0">
                  <a:moveTo>
                    <a:pt x="23168" y="0"/>
                  </a:moveTo>
                  <a:cubicBezTo>
                    <a:pt x="18408" y="0"/>
                    <a:pt x="11916" y="1341"/>
                    <a:pt x="9507" y="2463"/>
                  </a:cubicBezTo>
                  <a:cubicBezTo>
                    <a:pt x="5638" y="4264"/>
                    <a:pt x="0" y="8534"/>
                    <a:pt x="0" y="8534"/>
                  </a:cubicBezTo>
                  <a:cubicBezTo>
                    <a:pt x="2902" y="8634"/>
                    <a:pt x="9907" y="9568"/>
                    <a:pt x="15578" y="9835"/>
                  </a:cubicBezTo>
                  <a:cubicBezTo>
                    <a:pt x="14210" y="9401"/>
                    <a:pt x="14444" y="8667"/>
                    <a:pt x="16846" y="7766"/>
                  </a:cubicBezTo>
                  <a:cubicBezTo>
                    <a:pt x="19247" y="6866"/>
                    <a:pt x="29455" y="5365"/>
                    <a:pt x="28621" y="1829"/>
                  </a:cubicBezTo>
                  <a:cubicBezTo>
                    <a:pt x="28306" y="494"/>
                    <a:pt x="26056" y="0"/>
                    <a:pt x="23168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4159501" y="2598312"/>
              <a:ext cx="277482" cy="508045"/>
            </a:xfrm>
            <a:custGeom>
              <a:avLst/>
              <a:gdLst/>
              <a:ahLst/>
              <a:cxnLst/>
              <a:rect l="l" t="t" r="r" b="b"/>
              <a:pathLst>
                <a:path w="16246" h="29745" extrusionOk="0">
                  <a:moveTo>
                    <a:pt x="4623" y="0"/>
                  </a:moveTo>
                  <a:cubicBezTo>
                    <a:pt x="2992" y="0"/>
                    <a:pt x="1713" y="2168"/>
                    <a:pt x="968" y="6929"/>
                  </a:cubicBezTo>
                  <a:cubicBezTo>
                    <a:pt x="1" y="12766"/>
                    <a:pt x="935" y="29745"/>
                    <a:pt x="935" y="29745"/>
                  </a:cubicBezTo>
                  <a:lnTo>
                    <a:pt x="16245" y="17803"/>
                  </a:lnTo>
                  <a:cubicBezTo>
                    <a:pt x="16245" y="17803"/>
                    <a:pt x="12243" y="8930"/>
                    <a:pt x="9341" y="4293"/>
                  </a:cubicBezTo>
                  <a:cubicBezTo>
                    <a:pt x="7594" y="1514"/>
                    <a:pt x="5986" y="0"/>
                    <a:pt x="46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4168622" y="2671158"/>
              <a:ext cx="199426" cy="435198"/>
            </a:xfrm>
            <a:custGeom>
              <a:avLst/>
              <a:gdLst/>
              <a:ahLst/>
              <a:cxnLst/>
              <a:rect l="l" t="t" r="r" b="b"/>
              <a:pathLst>
                <a:path w="11676" h="25480" extrusionOk="0">
                  <a:moveTo>
                    <a:pt x="4799" y="1"/>
                  </a:moveTo>
                  <a:cubicBezTo>
                    <a:pt x="4237" y="1"/>
                    <a:pt x="3703" y="442"/>
                    <a:pt x="3703" y="1096"/>
                  </a:cubicBezTo>
                  <a:cubicBezTo>
                    <a:pt x="3703" y="1696"/>
                    <a:pt x="4170" y="2197"/>
                    <a:pt x="4804" y="2197"/>
                  </a:cubicBezTo>
                  <a:cubicBezTo>
                    <a:pt x="5771" y="2197"/>
                    <a:pt x="6271" y="1029"/>
                    <a:pt x="5571" y="329"/>
                  </a:cubicBezTo>
                  <a:cubicBezTo>
                    <a:pt x="5344" y="102"/>
                    <a:pt x="5068" y="1"/>
                    <a:pt x="4799" y="1"/>
                  </a:cubicBezTo>
                  <a:close/>
                  <a:moveTo>
                    <a:pt x="34" y="8201"/>
                  </a:moveTo>
                  <a:cubicBezTo>
                    <a:pt x="0" y="8801"/>
                    <a:pt x="0" y="9402"/>
                    <a:pt x="0" y="10002"/>
                  </a:cubicBezTo>
                  <a:cubicBezTo>
                    <a:pt x="300" y="9802"/>
                    <a:pt x="467" y="9468"/>
                    <a:pt x="467" y="9102"/>
                  </a:cubicBezTo>
                  <a:cubicBezTo>
                    <a:pt x="467" y="8735"/>
                    <a:pt x="300" y="8434"/>
                    <a:pt x="34" y="8201"/>
                  </a:cubicBezTo>
                  <a:close/>
                  <a:moveTo>
                    <a:pt x="10234" y="7989"/>
                  </a:moveTo>
                  <a:cubicBezTo>
                    <a:pt x="9660" y="7989"/>
                    <a:pt x="9107" y="8422"/>
                    <a:pt x="9107" y="9102"/>
                  </a:cubicBezTo>
                  <a:cubicBezTo>
                    <a:pt x="9107" y="9702"/>
                    <a:pt x="9607" y="10202"/>
                    <a:pt x="10208" y="10202"/>
                  </a:cubicBezTo>
                  <a:cubicBezTo>
                    <a:pt x="11208" y="10202"/>
                    <a:pt x="11675" y="9001"/>
                    <a:pt x="11008" y="8301"/>
                  </a:cubicBezTo>
                  <a:cubicBezTo>
                    <a:pt x="10783" y="8086"/>
                    <a:pt x="10506" y="7989"/>
                    <a:pt x="10234" y="7989"/>
                  </a:cubicBezTo>
                  <a:close/>
                  <a:moveTo>
                    <a:pt x="4804" y="15980"/>
                  </a:moveTo>
                  <a:cubicBezTo>
                    <a:pt x="4240" y="15980"/>
                    <a:pt x="3703" y="16429"/>
                    <a:pt x="3703" y="17107"/>
                  </a:cubicBezTo>
                  <a:cubicBezTo>
                    <a:pt x="3703" y="17708"/>
                    <a:pt x="4170" y="18175"/>
                    <a:pt x="4804" y="18175"/>
                  </a:cubicBezTo>
                  <a:cubicBezTo>
                    <a:pt x="5771" y="18175"/>
                    <a:pt x="6271" y="17007"/>
                    <a:pt x="5571" y="16307"/>
                  </a:cubicBezTo>
                  <a:cubicBezTo>
                    <a:pt x="5345" y="16081"/>
                    <a:pt x="5072" y="15980"/>
                    <a:pt x="4804" y="15980"/>
                  </a:cubicBezTo>
                  <a:close/>
                  <a:moveTo>
                    <a:pt x="367" y="24579"/>
                  </a:moveTo>
                  <a:cubicBezTo>
                    <a:pt x="367" y="25080"/>
                    <a:pt x="401" y="25413"/>
                    <a:pt x="401" y="25480"/>
                  </a:cubicBezTo>
                  <a:cubicBezTo>
                    <a:pt x="501" y="25180"/>
                    <a:pt x="501" y="24846"/>
                    <a:pt x="367" y="24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4384376" y="2790684"/>
              <a:ext cx="57730" cy="137579"/>
            </a:xfrm>
            <a:custGeom>
              <a:avLst/>
              <a:gdLst/>
              <a:ahLst/>
              <a:cxnLst/>
              <a:rect l="l" t="t" r="r" b="b"/>
              <a:pathLst>
                <a:path w="3380" h="8055" extrusionOk="0">
                  <a:moveTo>
                    <a:pt x="69" y="1"/>
                  </a:moveTo>
                  <a:cubicBezTo>
                    <a:pt x="27" y="1"/>
                    <a:pt x="1" y="37"/>
                    <a:pt x="44" y="102"/>
                  </a:cubicBezTo>
                  <a:cubicBezTo>
                    <a:pt x="244" y="602"/>
                    <a:pt x="578" y="1303"/>
                    <a:pt x="811" y="1837"/>
                  </a:cubicBezTo>
                  <a:cubicBezTo>
                    <a:pt x="1045" y="2370"/>
                    <a:pt x="1278" y="2904"/>
                    <a:pt x="1512" y="3404"/>
                  </a:cubicBezTo>
                  <a:cubicBezTo>
                    <a:pt x="1979" y="4439"/>
                    <a:pt x="2512" y="5473"/>
                    <a:pt x="2979" y="6507"/>
                  </a:cubicBezTo>
                  <a:cubicBezTo>
                    <a:pt x="2846" y="6573"/>
                    <a:pt x="1345" y="7841"/>
                    <a:pt x="1178" y="8008"/>
                  </a:cubicBezTo>
                  <a:cubicBezTo>
                    <a:pt x="1178" y="8031"/>
                    <a:pt x="1195" y="8055"/>
                    <a:pt x="1205" y="8055"/>
                  </a:cubicBezTo>
                  <a:cubicBezTo>
                    <a:pt x="1209" y="8055"/>
                    <a:pt x="1211" y="8051"/>
                    <a:pt x="1211" y="8041"/>
                  </a:cubicBezTo>
                  <a:cubicBezTo>
                    <a:pt x="1979" y="7574"/>
                    <a:pt x="2679" y="7074"/>
                    <a:pt x="3380" y="6507"/>
                  </a:cubicBezTo>
                  <a:cubicBezTo>
                    <a:pt x="3013" y="5639"/>
                    <a:pt x="2546" y="4772"/>
                    <a:pt x="2145" y="3905"/>
                  </a:cubicBezTo>
                  <a:cubicBezTo>
                    <a:pt x="2045" y="3404"/>
                    <a:pt x="1945" y="2937"/>
                    <a:pt x="1812" y="2504"/>
                  </a:cubicBezTo>
                  <a:cubicBezTo>
                    <a:pt x="1645" y="1903"/>
                    <a:pt x="1412" y="1303"/>
                    <a:pt x="1278" y="702"/>
                  </a:cubicBezTo>
                  <a:cubicBezTo>
                    <a:pt x="1264" y="661"/>
                    <a:pt x="1233" y="642"/>
                    <a:pt x="1203" y="642"/>
                  </a:cubicBezTo>
                  <a:cubicBezTo>
                    <a:pt x="1162" y="642"/>
                    <a:pt x="1125" y="678"/>
                    <a:pt x="1145" y="736"/>
                  </a:cubicBezTo>
                  <a:cubicBezTo>
                    <a:pt x="1345" y="1336"/>
                    <a:pt x="1412" y="1937"/>
                    <a:pt x="1578" y="2571"/>
                  </a:cubicBezTo>
                  <a:lnTo>
                    <a:pt x="1645" y="2904"/>
                  </a:lnTo>
                  <a:cubicBezTo>
                    <a:pt x="1445" y="2504"/>
                    <a:pt x="1245" y="2104"/>
                    <a:pt x="1045" y="1703"/>
                  </a:cubicBezTo>
                  <a:cubicBezTo>
                    <a:pt x="711" y="1170"/>
                    <a:pt x="478" y="669"/>
                    <a:pt x="144" y="35"/>
                  </a:cubicBezTo>
                  <a:cubicBezTo>
                    <a:pt x="120" y="12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4181859" y="2880610"/>
              <a:ext cx="228752" cy="182261"/>
            </a:xfrm>
            <a:custGeom>
              <a:avLst/>
              <a:gdLst/>
              <a:ahLst/>
              <a:cxnLst/>
              <a:rect l="l" t="t" r="r" b="b"/>
              <a:pathLst>
                <a:path w="13393" h="10671" extrusionOk="0">
                  <a:moveTo>
                    <a:pt x="13296" y="1"/>
                  </a:moveTo>
                  <a:cubicBezTo>
                    <a:pt x="13287" y="1"/>
                    <a:pt x="13278" y="3"/>
                    <a:pt x="13269" y="7"/>
                  </a:cubicBezTo>
                  <a:cubicBezTo>
                    <a:pt x="12168" y="875"/>
                    <a:pt x="10934" y="1609"/>
                    <a:pt x="9799" y="2443"/>
                  </a:cubicBezTo>
                  <a:cubicBezTo>
                    <a:pt x="8699" y="3310"/>
                    <a:pt x="7598" y="4177"/>
                    <a:pt x="6464" y="5044"/>
                  </a:cubicBezTo>
                  <a:cubicBezTo>
                    <a:pt x="4262" y="6812"/>
                    <a:pt x="2127" y="8680"/>
                    <a:pt x="26" y="10548"/>
                  </a:cubicBezTo>
                  <a:cubicBezTo>
                    <a:pt x="0" y="10600"/>
                    <a:pt x="34" y="10670"/>
                    <a:pt x="66" y="10670"/>
                  </a:cubicBezTo>
                  <a:cubicBezTo>
                    <a:pt x="75" y="10670"/>
                    <a:pt x="85" y="10664"/>
                    <a:pt x="93" y="10648"/>
                  </a:cubicBezTo>
                  <a:cubicBezTo>
                    <a:pt x="2261" y="8847"/>
                    <a:pt x="4462" y="7113"/>
                    <a:pt x="6664" y="5345"/>
                  </a:cubicBezTo>
                  <a:cubicBezTo>
                    <a:pt x="7765" y="4477"/>
                    <a:pt x="8899" y="3610"/>
                    <a:pt x="10000" y="2743"/>
                  </a:cubicBezTo>
                  <a:cubicBezTo>
                    <a:pt x="11134" y="1875"/>
                    <a:pt x="12201" y="908"/>
                    <a:pt x="13335" y="108"/>
                  </a:cubicBezTo>
                  <a:cubicBezTo>
                    <a:pt x="13393" y="79"/>
                    <a:pt x="13351" y="1"/>
                    <a:pt x="13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4162353" y="2842129"/>
              <a:ext cx="53922" cy="268224"/>
            </a:xfrm>
            <a:custGeom>
              <a:avLst/>
              <a:gdLst/>
              <a:ahLst/>
              <a:cxnLst/>
              <a:rect l="l" t="t" r="r" b="b"/>
              <a:pathLst>
                <a:path w="3157" h="15704" extrusionOk="0">
                  <a:moveTo>
                    <a:pt x="355" y="0"/>
                  </a:moveTo>
                  <a:cubicBezTo>
                    <a:pt x="342" y="0"/>
                    <a:pt x="334" y="9"/>
                    <a:pt x="334" y="26"/>
                  </a:cubicBezTo>
                  <a:cubicBezTo>
                    <a:pt x="0" y="2594"/>
                    <a:pt x="134" y="13202"/>
                    <a:pt x="534" y="15703"/>
                  </a:cubicBezTo>
                  <a:cubicBezTo>
                    <a:pt x="1435" y="15103"/>
                    <a:pt x="2302" y="14436"/>
                    <a:pt x="3103" y="13735"/>
                  </a:cubicBezTo>
                  <a:cubicBezTo>
                    <a:pt x="3157" y="13681"/>
                    <a:pt x="3145" y="13626"/>
                    <a:pt x="3084" y="13626"/>
                  </a:cubicBezTo>
                  <a:cubicBezTo>
                    <a:pt x="3070" y="13626"/>
                    <a:pt x="3054" y="13629"/>
                    <a:pt x="3036" y="13635"/>
                  </a:cubicBezTo>
                  <a:cubicBezTo>
                    <a:pt x="2535" y="13969"/>
                    <a:pt x="768" y="15270"/>
                    <a:pt x="734" y="15303"/>
                  </a:cubicBezTo>
                  <a:cubicBezTo>
                    <a:pt x="701" y="12801"/>
                    <a:pt x="601" y="2594"/>
                    <a:pt x="401" y="26"/>
                  </a:cubicBezTo>
                  <a:cubicBezTo>
                    <a:pt x="384" y="9"/>
                    <a:pt x="367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5144009" y="2161679"/>
              <a:ext cx="581557" cy="429869"/>
            </a:xfrm>
            <a:custGeom>
              <a:avLst/>
              <a:gdLst/>
              <a:ahLst/>
              <a:cxnLst/>
              <a:rect l="l" t="t" r="r" b="b"/>
              <a:pathLst>
                <a:path w="34049" h="25168" extrusionOk="0">
                  <a:moveTo>
                    <a:pt x="13612" y="0"/>
                  </a:moveTo>
                  <a:cubicBezTo>
                    <a:pt x="11026" y="0"/>
                    <a:pt x="7485" y="808"/>
                    <a:pt x="4814" y="808"/>
                  </a:cubicBezTo>
                  <a:cubicBezTo>
                    <a:pt x="4698" y="808"/>
                    <a:pt x="4583" y="806"/>
                    <a:pt x="4471" y="803"/>
                  </a:cubicBezTo>
                  <a:lnTo>
                    <a:pt x="4137" y="2671"/>
                  </a:lnTo>
                  <a:lnTo>
                    <a:pt x="8073" y="6741"/>
                  </a:lnTo>
                  <a:cubicBezTo>
                    <a:pt x="7239" y="9943"/>
                    <a:pt x="1" y="13179"/>
                    <a:pt x="2936" y="16081"/>
                  </a:cubicBezTo>
                  <a:cubicBezTo>
                    <a:pt x="3497" y="16631"/>
                    <a:pt x="4228" y="16819"/>
                    <a:pt x="4966" y="16819"/>
                  </a:cubicBezTo>
                  <a:cubicBezTo>
                    <a:pt x="6555" y="16819"/>
                    <a:pt x="8173" y="15948"/>
                    <a:pt x="8173" y="15947"/>
                  </a:cubicBezTo>
                  <a:lnTo>
                    <a:pt x="8173" y="15947"/>
                  </a:lnTo>
                  <a:cubicBezTo>
                    <a:pt x="8173" y="15948"/>
                    <a:pt x="4871" y="19383"/>
                    <a:pt x="7673" y="21118"/>
                  </a:cubicBezTo>
                  <a:cubicBezTo>
                    <a:pt x="8173" y="21427"/>
                    <a:pt x="8706" y="21552"/>
                    <a:pt x="9241" y="21552"/>
                  </a:cubicBezTo>
                  <a:cubicBezTo>
                    <a:pt x="11597" y="21552"/>
                    <a:pt x="14010" y="19117"/>
                    <a:pt x="14011" y="19116"/>
                  </a:cubicBezTo>
                  <a:lnTo>
                    <a:pt x="14011" y="19116"/>
                  </a:lnTo>
                  <a:cubicBezTo>
                    <a:pt x="14010" y="19117"/>
                    <a:pt x="11376" y="22986"/>
                    <a:pt x="14111" y="24320"/>
                  </a:cubicBezTo>
                  <a:cubicBezTo>
                    <a:pt x="14510" y="24510"/>
                    <a:pt x="14930" y="24591"/>
                    <a:pt x="15357" y="24591"/>
                  </a:cubicBezTo>
                  <a:cubicBezTo>
                    <a:pt x="17849" y="24591"/>
                    <a:pt x="20548" y="21819"/>
                    <a:pt x="20549" y="21818"/>
                  </a:cubicBezTo>
                  <a:lnTo>
                    <a:pt x="20549" y="21818"/>
                  </a:lnTo>
                  <a:cubicBezTo>
                    <a:pt x="20548" y="21819"/>
                    <a:pt x="18714" y="24920"/>
                    <a:pt x="21449" y="25154"/>
                  </a:cubicBezTo>
                  <a:cubicBezTo>
                    <a:pt x="21560" y="25163"/>
                    <a:pt x="21670" y="25168"/>
                    <a:pt x="21781" y="25168"/>
                  </a:cubicBezTo>
                  <a:cubicBezTo>
                    <a:pt x="27571" y="25168"/>
                    <a:pt x="34048" y="12557"/>
                    <a:pt x="31790" y="9676"/>
                  </a:cubicBezTo>
                  <a:cubicBezTo>
                    <a:pt x="31018" y="8727"/>
                    <a:pt x="29691" y="8567"/>
                    <a:pt x="28881" y="8567"/>
                  </a:cubicBezTo>
                  <a:cubicBezTo>
                    <a:pt x="28466" y="8567"/>
                    <a:pt x="28187" y="8609"/>
                    <a:pt x="28187" y="8609"/>
                  </a:cubicBezTo>
                  <a:cubicBezTo>
                    <a:pt x="28187" y="8609"/>
                    <a:pt x="28454" y="6474"/>
                    <a:pt x="27020" y="5540"/>
                  </a:cubicBezTo>
                  <a:cubicBezTo>
                    <a:pt x="26451" y="5161"/>
                    <a:pt x="25869" y="5031"/>
                    <a:pt x="25339" y="5031"/>
                  </a:cubicBezTo>
                  <a:cubicBezTo>
                    <a:pt x="24190" y="5031"/>
                    <a:pt x="23284" y="5640"/>
                    <a:pt x="23284" y="5640"/>
                  </a:cubicBezTo>
                  <a:cubicBezTo>
                    <a:pt x="23284" y="5640"/>
                    <a:pt x="23317" y="3372"/>
                    <a:pt x="22250" y="2738"/>
                  </a:cubicBezTo>
                  <a:cubicBezTo>
                    <a:pt x="21702" y="2425"/>
                    <a:pt x="21138" y="2309"/>
                    <a:pt x="20603" y="2309"/>
                  </a:cubicBezTo>
                  <a:cubicBezTo>
                    <a:pt x="19089" y="2309"/>
                    <a:pt x="17813" y="3238"/>
                    <a:pt x="17813" y="3238"/>
                  </a:cubicBezTo>
                  <a:cubicBezTo>
                    <a:pt x="17847" y="1904"/>
                    <a:pt x="17013" y="703"/>
                    <a:pt x="15745" y="303"/>
                  </a:cubicBezTo>
                  <a:cubicBezTo>
                    <a:pt x="15173" y="83"/>
                    <a:pt x="14441" y="0"/>
                    <a:pt x="13612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5107697" y="2053289"/>
              <a:ext cx="206685" cy="193329"/>
            </a:xfrm>
            <a:custGeom>
              <a:avLst/>
              <a:gdLst/>
              <a:ahLst/>
              <a:cxnLst/>
              <a:rect l="l" t="t" r="r" b="b"/>
              <a:pathLst>
                <a:path w="12101" h="11319" extrusionOk="0">
                  <a:moveTo>
                    <a:pt x="3019" y="1"/>
                  </a:moveTo>
                  <a:cubicBezTo>
                    <a:pt x="0" y="1"/>
                    <a:pt x="1646" y="5535"/>
                    <a:pt x="6263" y="9051"/>
                  </a:cubicBezTo>
                  <a:lnTo>
                    <a:pt x="10699" y="11319"/>
                  </a:lnTo>
                  <a:lnTo>
                    <a:pt x="12100" y="6682"/>
                  </a:lnTo>
                  <a:cubicBezTo>
                    <a:pt x="8765" y="6249"/>
                    <a:pt x="7097" y="1011"/>
                    <a:pt x="3961" y="144"/>
                  </a:cubicBezTo>
                  <a:cubicBezTo>
                    <a:pt x="3608" y="47"/>
                    <a:pt x="3294" y="1"/>
                    <a:pt x="3019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5487966" y="2313981"/>
              <a:ext cx="138638" cy="223799"/>
            </a:xfrm>
            <a:custGeom>
              <a:avLst/>
              <a:gdLst/>
              <a:ahLst/>
              <a:cxnLst/>
              <a:rect l="l" t="t" r="r" b="b"/>
              <a:pathLst>
                <a:path w="8117" h="13103" extrusionOk="0">
                  <a:moveTo>
                    <a:pt x="8083" y="0"/>
                  </a:moveTo>
                  <a:cubicBezTo>
                    <a:pt x="8066" y="0"/>
                    <a:pt x="8049" y="9"/>
                    <a:pt x="8049" y="25"/>
                  </a:cubicBezTo>
                  <a:cubicBezTo>
                    <a:pt x="6015" y="4896"/>
                    <a:pt x="3379" y="8798"/>
                    <a:pt x="77" y="12868"/>
                  </a:cubicBezTo>
                  <a:cubicBezTo>
                    <a:pt x="1" y="12995"/>
                    <a:pt x="118" y="13103"/>
                    <a:pt x="223" y="13103"/>
                  </a:cubicBezTo>
                  <a:cubicBezTo>
                    <a:pt x="255" y="13103"/>
                    <a:pt x="287" y="13092"/>
                    <a:pt x="311" y="13068"/>
                  </a:cubicBezTo>
                  <a:cubicBezTo>
                    <a:pt x="4147" y="9832"/>
                    <a:pt x="6949" y="4896"/>
                    <a:pt x="8116" y="25"/>
                  </a:cubicBezTo>
                  <a:cubicBezTo>
                    <a:pt x="8116" y="9"/>
                    <a:pt x="8100" y="0"/>
                    <a:pt x="8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5377424" y="2256643"/>
              <a:ext cx="166974" cy="235789"/>
            </a:xfrm>
            <a:custGeom>
              <a:avLst/>
              <a:gdLst/>
              <a:ahLst/>
              <a:cxnLst/>
              <a:rect l="l" t="t" r="r" b="b"/>
              <a:pathLst>
                <a:path w="9776" h="13805" extrusionOk="0">
                  <a:moveTo>
                    <a:pt x="9702" y="0"/>
                  </a:moveTo>
                  <a:cubicBezTo>
                    <a:pt x="9692" y="0"/>
                    <a:pt x="9685" y="4"/>
                    <a:pt x="9685" y="13"/>
                  </a:cubicBezTo>
                  <a:cubicBezTo>
                    <a:pt x="7850" y="4416"/>
                    <a:pt x="3180" y="11288"/>
                    <a:pt x="111" y="13656"/>
                  </a:cubicBezTo>
                  <a:cubicBezTo>
                    <a:pt x="0" y="13745"/>
                    <a:pt x="82" y="13805"/>
                    <a:pt x="198" y="13805"/>
                  </a:cubicBezTo>
                  <a:cubicBezTo>
                    <a:pt x="256" y="13805"/>
                    <a:pt x="322" y="13790"/>
                    <a:pt x="378" y="13756"/>
                  </a:cubicBezTo>
                  <a:cubicBezTo>
                    <a:pt x="5215" y="10554"/>
                    <a:pt x="8517" y="5050"/>
                    <a:pt x="9751" y="80"/>
                  </a:cubicBezTo>
                  <a:cubicBezTo>
                    <a:pt x="9776" y="31"/>
                    <a:pt x="9729" y="0"/>
                    <a:pt x="9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5274671" y="2220178"/>
              <a:ext cx="174592" cy="218539"/>
            </a:xfrm>
            <a:custGeom>
              <a:avLst/>
              <a:gdLst/>
              <a:ahLst/>
              <a:cxnLst/>
              <a:rect l="l" t="t" r="r" b="b"/>
              <a:pathLst>
                <a:path w="10222" h="12795" extrusionOk="0">
                  <a:moveTo>
                    <a:pt x="10134" y="0"/>
                  </a:moveTo>
                  <a:cubicBezTo>
                    <a:pt x="10119" y="0"/>
                    <a:pt x="10106" y="4"/>
                    <a:pt x="10097" y="13"/>
                  </a:cubicBezTo>
                  <a:cubicBezTo>
                    <a:pt x="7662" y="4984"/>
                    <a:pt x="4626" y="9353"/>
                    <a:pt x="90" y="12622"/>
                  </a:cubicBezTo>
                  <a:cubicBezTo>
                    <a:pt x="0" y="12682"/>
                    <a:pt x="97" y="12795"/>
                    <a:pt x="166" y="12795"/>
                  </a:cubicBezTo>
                  <a:cubicBezTo>
                    <a:pt x="174" y="12795"/>
                    <a:pt x="182" y="12793"/>
                    <a:pt x="190" y="12789"/>
                  </a:cubicBezTo>
                  <a:cubicBezTo>
                    <a:pt x="2525" y="11755"/>
                    <a:pt x="4559" y="10087"/>
                    <a:pt x="6094" y="8019"/>
                  </a:cubicBezTo>
                  <a:cubicBezTo>
                    <a:pt x="7762" y="5818"/>
                    <a:pt x="9663" y="2815"/>
                    <a:pt x="10197" y="80"/>
                  </a:cubicBezTo>
                  <a:cubicBezTo>
                    <a:pt x="10221" y="31"/>
                    <a:pt x="10174" y="0"/>
                    <a:pt x="10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18"/>
          <p:cNvGrpSpPr/>
          <p:nvPr/>
        </p:nvGrpSpPr>
        <p:grpSpPr>
          <a:xfrm>
            <a:off x="703286" y="1412674"/>
            <a:ext cx="2050551" cy="872218"/>
            <a:chOff x="721574" y="1469856"/>
            <a:chExt cx="2050551" cy="872218"/>
          </a:xfrm>
        </p:grpSpPr>
        <p:sp>
          <p:nvSpPr>
            <p:cNvPr id="451" name="Google Shape;451;p18"/>
            <p:cNvSpPr txBox="1"/>
            <p:nvPr/>
          </p:nvSpPr>
          <p:spPr>
            <a:xfrm flipH="1">
              <a:off x="721574" y="1811674"/>
              <a:ext cx="16575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…HAS BEEN TAGGED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54" name="Google Shape;454;p18"/>
            <p:cNvSpPr/>
            <p:nvPr/>
          </p:nvSpPr>
          <p:spPr>
            <a:xfrm flipH="1">
              <a:off x="2561525" y="1469856"/>
              <a:ext cx="210600" cy="210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18"/>
          <p:cNvGrpSpPr/>
          <p:nvPr/>
        </p:nvGrpSpPr>
        <p:grpSpPr>
          <a:xfrm>
            <a:off x="721578" y="3167168"/>
            <a:ext cx="2050547" cy="1358456"/>
            <a:chOff x="721578" y="3167168"/>
            <a:chExt cx="2050547" cy="1358456"/>
          </a:xfrm>
        </p:grpSpPr>
        <p:sp>
          <p:nvSpPr>
            <p:cNvPr id="456" name="Google Shape;456;p18"/>
            <p:cNvSpPr txBox="1"/>
            <p:nvPr/>
          </p:nvSpPr>
          <p:spPr>
            <a:xfrm flipH="1">
              <a:off x="721612" y="3508986"/>
              <a:ext cx="16575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HAS POSTED… 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57" name="Google Shape;457;p18"/>
            <p:cNvSpPr txBox="1"/>
            <p:nvPr/>
          </p:nvSpPr>
          <p:spPr>
            <a:xfrm flipH="1">
              <a:off x="721578" y="3932224"/>
              <a:ext cx="16575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 flipH="1">
              <a:off x="2561525" y="3167168"/>
              <a:ext cx="210600" cy="210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460" name="Google Shape;460;p18"/>
          <p:cNvGrpSpPr/>
          <p:nvPr/>
        </p:nvGrpSpPr>
        <p:grpSpPr>
          <a:xfrm>
            <a:off x="6449209" y="1687006"/>
            <a:ext cx="2050551" cy="1263118"/>
            <a:chOff x="6371875" y="1469856"/>
            <a:chExt cx="2050551" cy="872218"/>
          </a:xfrm>
        </p:grpSpPr>
        <p:sp>
          <p:nvSpPr>
            <p:cNvPr id="461" name="Google Shape;461;p18"/>
            <p:cNvSpPr txBox="1"/>
            <p:nvPr/>
          </p:nvSpPr>
          <p:spPr>
            <a:xfrm>
              <a:off x="6764926" y="1811674"/>
              <a:ext cx="16575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…HAS CREATED NEW ACCOUNT…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64" name="Google Shape;464;p18"/>
            <p:cNvSpPr/>
            <p:nvPr/>
          </p:nvSpPr>
          <p:spPr>
            <a:xfrm flipH="1">
              <a:off x="6371875" y="1469856"/>
              <a:ext cx="210600" cy="210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18"/>
          <p:cNvGrpSpPr/>
          <p:nvPr/>
        </p:nvGrpSpPr>
        <p:grpSpPr>
          <a:xfrm>
            <a:off x="6371875" y="3227158"/>
            <a:ext cx="2416525" cy="812228"/>
            <a:chOff x="6371875" y="3167168"/>
            <a:chExt cx="2416525" cy="872218"/>
          </a:xfrm>
        </p:grpSpPr>
        <p:sp>
          <p:nvSpPr>
            <p:cNvPr id="466" name="Google Shape;466;p18"/>
            <p:cNvSpPr txBox="1"/>
            <p:nvPr/>
          </p:nvSpPr>
          <p:spPr>
            <a:xfrm>
              <a:off x="6764926" y="3366432"/>
              <a:ext cx="2023474" cy="672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HAS FOLLOWED A CELEBRITY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 flipH="1">
              <a:off x="6371875" y="3167168"/>
              <a:ext cx="210600" cy="210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cxnSp>
        <p:nvCxnSpPr>
          <p:cNvPr id="470" name="Google Shape;470;p18"/>
          <p:cNvCxnSpPr>
            <a:stCxn id="454" idx="4"/>
            <a:endCxn id="459" idx="0"/>
          </p:cNvCxnSpPr>
          <p:nvPr/>
        </p:nvCxnSpPr>
        <p:spPr>
          <a:xfrm>
            <a:off x="2648537" y="1623274"/>
            <a:ext cx="18288" cy="1543894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18"/>
          <p:cNvCxnSpPr>
            <a:stCxn id="459" idx="4"/>
            <a:endCxn id="469" idx="4"/>
          </p:cNvCxnSpPr>
          <p:nvPr/>
        </p:nvCxnSpPr>
        <p:spPr>
          <a:xfrm rot="16200000" flipH="1">
            <a:off x="4549248" y="1495345"/>
            <a:ext cx="45505" cy="3810350"/>
          </a:xfrm>
          <a:prstGeom prst="bentConnector3">
            <a:avLst>
              <a:gd name="adj1" fmla="val 602362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18"/>
          <p:cNvCxnSpPr/>
          <p:nvPr/>
        </p:nvCxnSpPr>
        <p:spPr>
          <a:xfrm flipH="1">
            <a:off x="6457991" y="1962512"/>
            <a:ext cx="77334" cy="124748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0" name="Google Shape;1335;p41"/>
          <p:cNvGrpSpPr/>
          <p:nvPr/>
        </p:nvGrpSpPr>
        <p:grpSpPr>
          <a:xfrm>
            <a:off x="1621539" y="2555659"/>
            <a:ext cx="570668" cy="544721"/>
            <a:chOff x="3949000" y="3220925"/>
            <a:chExt cx="269725" cy="268550"/>
          </a:xfrm>
        </p:grpSpPr>
        <p:sp>
          <p:nvSpPr>
            <p:cNvPr id="151" name="Google Shape;1336;p41"/>
            <p:cNvSpPr/>
            <p:nvPr/>
          </p:nvSpPr>
          <p:spPr>
            <a:xfrm>
              <a:off x="4027175" y="3362650"/>
              <a:ext cx="191550" cy="126825"/>
            </a:xfrm>
            <a:custGeom>
              <a:avLst/>
              <a:gdLst/>
              <a:ahLst/>
              <a:cxnLst/>
              <a:rect l="l" t="t" r="r" b="b"/>
              <a:pathLst>
                <a:path w="7662" h="5073" extrusionOk="0">
                  <a:moveTo>
                    <a:pt x="2935" y="1874"/>
                  </a:moveTo>
                  <a:cubicBezTo>
                    <a:pt x="3097" y="1874"/>
                    <a:pt x="3256" y="2001"/>
                    <a:pt x="3256" y="2191"/>
                  </a:cubicBezTo>
                  <a:cubicBezTo>
                    <a:pt x="3256" y="2358"/>
                    <a:pt x="3113" y="2501"/>
                    <a:pt x="2946" y="2501"/>
                  </a:cubicBezTo>
                  <a:cubicBezTo>
                    <a:pt x="2661" y="2501"/>
                    <a:pt x="2518" y="2168"/>
                    <a:pt x="2708" y="1977"/>
                  </a:cubicBezTo>
                  <a:cubicBezTo>
                    <a:pt x="2772" y="1906"/>
                    <a:pt x="2854" y="1874"/>
                    <a:pt x="2935" y="1874"/>
                  </a:cubicBezTo>
                  <a:close/>
                  <a:moveTo>
                    <a:pt x="4197" y="1874"/>
                  </a:moveTo>
                  <a:cubicBezTo>
                    <a:pt x="4359" y="1874"/>
                    <a:pt x="4518" y="2001"/>
                    <a:pt x="4518" y="2191"/>
                  </a:cubicBezTo>
                  <a:cubicBezTo>
                    <a:pt x="4518" y="2358"/>
                    <a:pt x="4375" y="2501"/>
                    <a:pt x="4185" y="2501"/>
                  </a:cubicBezTo>
                  <a:cubicBezTo>
                    <a:pt x="3899" y="2501"/>
                    <a:pt x="3780" y="2168"/>
                    <a:pt x="3970" y="1977"/>
                  </a:cubicBezTo>
                  <a:cubicBezTo>
                    <a:pt x="4034" y="1906"/>
                    <a:pt x="4116" y="1874"/>
                    <a:pt x="4197" y="1874"/>
                  </a:cubicBezTo>
                  <a:close/>
                  <a:moveTo>
                    <a:pt x="5435" y="1874"/>
                  </a:moveTo>
                  <a:cubicBezTo>
                    <a:pt x="5598" y="1874"/>
                    <a:pt x="5756" y="2001"/>
                    <a:pt x="5756" y="2191"/>
                  </a:cubicBezTo>
                  <a:cubicBezTo>
                    <a:pt x="5756" y="2358"/>
                    <a:pt x="5614" y="2501"/>
                    <a:pt x="5447" y="2501"/>
                  </a:cubicBezTo>
                  <a:cubicBezTo>
                    <a:pt x="5437" y="2502"/>
                    <a:pt x="5428" y="2502"/>
                    <a:pt x="5418" y="2502"/>
                  </a:cubicBezTo>
                  <a:cubicBezTo>
                    <a:pt x="5152" y="2502"/>
                    <a:pt x="5025" y="2184"/>
                    <a:pt x="5209" y="1977"/>
                  </a:cubicBezTo>
                  <a:cubicBezTo>
                    <a:pt x="5272" y="1906"/>
                    <a:pt x="5354" y="1874"/>
                    <a:pt x="5435" y="1874"/>
                  </a:cubicBezTo>
                  <a:close/>
                  <a:moveTo>
                    <a:pt x="2917" y="0"/>
                  </a:moveTo>
                  <a:cubicBezTo>
                    <a:pt x="984" y="0"/>
                    <a:pt x="0" y="2341"/>
                    <a:pt x="1375" y="3716"/>
                  </a:cubicBezTo>
                  <a:lnTo>
                    <a:pt x="1375" y="4740"/>
                  </a:lnTo>
                  <a:cubicBezTo>
                    <a:pt x="1351" y="4859"/>
                    <a:pt x="1446" y="4978"/>
                    <a:pt x="1565" y="5049"/>
                  </a:cubicBezTo>
                  <a:cubicBezTo>
                    <a:pt x="1605" y="5065"/>
                    <a:pt x="1645" y="5073"/>
                    <a:pt x="1683" y="5073"/>
                  </a:cubicBezTo>
                  <a:cubicBezTo>
                    <a:pt x="1761" y="5073"/>
                    <a:pt x="1835" y="5041"/>
                    <a:pt x="1899" y="4978"/>
                  </a:cubicBezTo>
                  <a:lnTo>
                    <a:pt x="2494" y="4382"/>
                  </a:lnTo>
                  <a:cubicBezTo>
                    <a:pt x="2637" y="4406"/>
                    <a:pt x="2780" y="4406"/>
                    <a:pt x="2946" y="4406"/>
                  </a:cubicBezTo>
                  <a:lnTo>
                    <a:pt x="5447" y="4406"/>
                  </a:lnTo>
                  <a:cubicBezTo>
                    <a:pt x="6661" y="4406"/>
                    <a:pt x="7662" y="3430"/>
                    <a:pt x="7662" y="2215"/>
                  </a:cubicBezTo>
                  <a:cubicBezTo>
                    <a:pt x="7662" y="1001"/>
                    <a:pt x="6661" y="0"/>
                    <a:pt x="5447" y="0"/>
                  </a:cubicBezTo>
                  <a:lnTo>
                    <a:pt x="2946" y="0"/>
                  </a:lnTo>
                  <a:cubicBezTo>
                    <a:pt x="2937" y="0"/>
                    <a:pt x="2927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37;p41"/>
            <p:cNvSpPr/>
            <p:nvPr/>
          </p:nvSpPr>
          <p:spPr>
            <a:xfrm>
              <a:off x="3949000" y="3220925"/>
              <a:ext cx="193525" cy="125900"/>
            </a:xfrm>
            <a:custGeom>
              <a:avLst/>
              <a:gdLst/>
              <a:ahLst/>
              <a:cxnLst/>
              <a:rect l="l" t="t" r="r" b="b"/>
              <a:pathLst>
                <a:path w="7741" h="5036" extrusionOk="0">
                  <a:moveTo>
                    <a:pt x="2287" y="1883"/>
                  </a:moveTo>
                  <a:cubicBezTo>
                    <a:pt x="2573" y="1883"/>
                    <a:pt x="2716" y="2240"/>
                    <a:pt x="2501" y="2431"/>
                  </a:cubicBezTo>
                  <a:cubicBezTo>
                    <a:pt x="2441" y="2491"/>
                    <a:pt x="2365" y="2518"/>
                    <a:pt x="2291" y="2518"/>
                  </a:cubicBezTo>
                  <a:cubicBezTo>
                    <a:pt x="2132" y="2518"/>
                    <a:pt x="1977" y="2395"/>
                    <a:pt x="1977" y="2216"/>
                  </a:cubicBezTo>
                  <a:cubicBezTo>
                    <a:pt x="1977" y="2026"/>
                    <a:pt x="2120" y="1883"/>
                    <a:pt x="2287" y="1883"/>
                  </a:cubicBezTo>
                  <a:close/>
                  <a:moveTo>
                    <a:pt x="3549" y="1883"/>
                  </a:moveTo>
                  <a:cubicBezTo>
                    <a:pt x="3835" y="1883"/>
                    <a:pt x="3978" y="2216"/>
                    <a:pt x="3763" y="2431"/>
                  </a:cubicBezTo>
                  <a:cubicBezTo>
                    <a:pt x="3703" y="2491"/>
                    <a:pt x="3628" y="2518"/>
                    <a:pt x="3553" y="2518"/>
                  </a:cubicBezTo>
                  <a:cubicBezTo>
                    <a:pt x="3394" y="2518"/>
                    <a:pt x="3239" y="2395"/>
                    <a:pt x="3239" y="2216"/>
                  </a:cubicBezTo>
                  <a:cubicBezTo>
                    <a:pt x="3239" y="2026"/>
                    <a:pt x="3382" y="1883"/>
                    <a:pt x="3549" y="1883"/>
                  </a:cubicBezTo>
                  <a:close/>
                  <a:moveTo>
                    <a:pt x="4811" y="1883"/>
                  </a:moveTo>
                  <a:cubicBezTo>
                    <a:pt x="5097" y="1883"/>
                    <a:pt x="5216" y="2240"/>
                    <a:pt x="5026" y="2431"/>
                  </a:cubicBezTo>
                  <a:cubicBezTo>
                    <a:pt x="4965" y="2491"/>
                    <a:pt x="4890" y="2518"/>
                    <a:pt x="4816" y="2518"/>
                  </a:cubicBezTo>
                  <a:cubicBezTo>
                    <a:pt x="4657" y="2518"/>
                    <a:pt x="4502" y="2395"/>
                    <a:pt x="4502" y="2216"/>
                  </a:cubicBezTo>
                  <a:cubicBezTo>
                    <a:pt x="4478" y="2026"/>
                    <a:pt x="4621" y="1883"/>
                    <a:pt x="4811" y="1883"/>
                  </a:cubicBezTo>
                  <a:close/>
                  <a:moveTo>
                    <a:pt x="2202" y="0"/>
                  </a:moveTo>
                  <a:cubicBezTo>
                    <a:pt x="1001" y="0"/>
                    <a:pt x="1" y="983"/>
                    <a:pt x="1" y="2193"/>
                  </a:cubicBezTo>
                  <a:cubicBezTo>
                    <a:pt x="1" y="3426"/>
                    <a:pt x="1001" y="4409"/>
                    <a:pt x="2202" y="4409"/>
                  </a:cubicBezTo>
                  <a:cubicBezTo>
                    <a:pt x="2230" y="4409"/>
                    <a:pt x="2258" y="4408"/>
                    <a:pt x="2287" y="4407"/>
                  </a:cubicBezTo>
                  <a:lnTo>
                    <a:pt x="4811" y="4407"/>
                  </a:lnTo>
                  <a:cubicBezTo>
                    <a:pt x="4954" y="4407"/>
                    <a:pt x="5097" y="4384"/>
                    <a:pt x="5240" y="4360"/>
                  </a:cubicBezTo>
                  <a:lnTo>
                    <a:pt x="5835" y="4955"/>
                  </a:lnTo>
                  <a:cubicBezTo>
                    <a:pt x="5907" y="5009"/>
                    <a:pt x="6005" y="5035"/>
                    <a:pt x="6100" y="5035"/>
                  </a:cubicBezTo>
                  <a:cubicBezTo>
                    <a:pt x="6131" y="5035"/>
                    <a:pt x="6163" y="5032"/>
                    <a:pt x="6192" y="5027"/>
                  </a:cubicBezTo>
                  <a:cubicBezTo>
                    <a:pt x="6312" y="4955"/>
                    <a:pt x="6383" y="4836"/>
                    <a:pt x="6383" y="4717"/>
                  </a:cubicBezTo>
                  <a:lnTo>
                    <a:pt x="6383" y="3741"/>
                  </a:lnTo>
                  <a:cubicBezTo>
                    <a:pt x="7740" y="2335"/>
                    <a:pt x="6740" y="2"/>
                    <a:pt x="4811" y="2"/>
                  </a:cubicBezTo>
                  <a:lnTo>
                    <a:pt x="2287" y="2"/>
                  </a:lnTo>
                  <a:cubicBezTo>
                    <a:pt x="2258" y="1"/>
                    <a:pt x="2230" y="0"/>
                    <a:pt x="2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335;p41"/>
          <p:cNvGrpSpPr/>
          <p:nvPr/>
        </p:nvGrpSpPr>
        <p:grpSpPr>
          <a:xfrm>
            <a:off x="6909137" y="2518890"/>
            <a:ext cx="454930" cy="510662"/>
            <a:chOff x="3949000" y="3220925"/>
            <a:chExt cx="269725" cy="268550"/>
          </a:xfrm>
        </p:grpSpPr>
        <p:sp>
          <p:nvSpPr>
            <p:cNvPr id="154" name="Google Shape;1336;p41"/>
            <p:cNvSpPr/>
            <p:nvPr/>
          </p:nvSpPr>
          <p:spPr>
            <a:xfrm>
              <a:off x="4027175" y="3362650"/>
              <a:ext cx="191550" cy="126825"/>
            </a:xfrm>
            <a:custGeom>
              <a:avLst/>
              <a:gdLst/>
              <a:ahLst/>
              <a:cxnLst/>
              <a:rect l="l" t="t" r="r" b="b"/>
              <a:pathLst>
                <a:path w="7662" h="5073" extrusionOk="0">
                  <a:moveTo>
                    <a:pt x="2935" y="1874"/>
                  </a:moveTo>
                  <a:cubicBezTo>
                    <a:pt x="3097" y="1874"/>
                    <a:pt x="3256" y="2001"/>
                    <a:pt x="3256" y="2191"/>
                  </a:cubicBezTo>
                  <a:cubicBezTo>
                    <a:pt x="3256" y="2358"/>
                    <a:pt x="3113" y="2501"/>
                    <a:pt x="2946" y="2501"/>
                  </a:cubicBezTo>
                  <a:cubicBezTo>
                    <a:pt x="2661" y="2501"/>
                    <a:pt x="2518" y="2168"/>
                    <a:pt x="2708" y="1977"/>
                  </a:cubicBezTo>
                  <a:cubicBezTo>
                    <a:pt x="2772" y="1906"/>
                    <a:pt x="2854" y="1874"/>
                    <a:pt x="2935" y="1874"/>
                  </a:cubicBezTo>
                  <a:close/>
                  <a:moveTo>
                    <a:pt x="4197" y="1874"/>
                  </a:moveTo>
                  <a:cubicBezTo>
                    <a:pt x="4359" y="1874"/>
                    <a:pt x="4518" y="2001"/>
                    <a:pt x="4518" y="2191"/>
                  </a:cubicBezTo>
                  <a:cubicBezTo>
                    <a:pt x="4518" y="2358"/>
                    <a:pt x="4375" y="2501"/>
                    <a:pt x="4185" y="2501"/>
                  </a:cubicBezTo>
                  <a:cubicBezTo>
                    <a:pt x="3899" y="2501"/>
                    <a:pt x="3780" y="2168"/>
                    <a:pt x="3970" y="1977"/>
                  </a:cubicBezTo>
                  <a:cubicBezTo>
                    <a:pt x="4034" y="1906"/>
                    <a:pt x="4116" y="1874"/>
                    <a:pt x="4197" y="1874"/>
                  </a:cubicBezTo>
                  <a:close/>
                  <a:moveTo>
                    <a:pt x="5435" y="1874"/>
                  </a:moveTo>
                  <a:cubicBezTo>
                    <a:pt x="5598" y="1874"/>
                    <a:pt x="5756" y="2001"/>
                    <a:pt x="5756" y="2191"/>
                  </a:cubicBezTo>
                  <a:cubicBezTo>
                    <a:pt x="5756" y="2358"/>
                    <a:pt x="5614" y="2501"/>
                    <a:pt x="5447" y="2501"/>
                  </a:cubicBezTo>
                  <a:cubicBezTo>
                    <a:pt x="5437" y="2502"/>
                    <a:pt x="5428" y="2502"/>
                    <a:pt x="5418" y="2502"/>
                  </a:cubicBezTo>
                  <a:cubicBezTo>
                    <a:pt x="5152" y="2502"/>
                    <a:pt x="5025" y="2184"/>
                    <a:pt x="5209" y="1977"/>
                  </a:cubicBezTo>
                  <a:cubicBezTo>
                    <a:pt x="5272" y="1906"/>
                    <a:pt x="5354" y="1874"/>
                    <a:pt x="5435" y="1874"/>
                  </a:cubicBezTo>
                  <a:close/>
                  <a:moveTo>
                    <a:pt x="2917" y="0"/>
                  </a:moveTo>
                  <a:cubicBezTo>
                    <a:pt x="984" y="0"/>
                    <a:pt x="0" y="2341"/>
                    <a:pt x="1375" y="3716"/>
                  </a:cubicBezTo>
                  <a:lnTo>
                    <a:pt x="1375" y="4740"/>
                  </a:lnTo>
                  <a:cubicBezTo>
                    <a:pt x="1351" y="4859"/>
                    <a:pt x="1446" y="4978"/>
                    <a:pt x="1565" y="5049"/>
                  </a:cubicBezTo>
                  <a:cubicBezTo>
                    <a:pt x="1605" y="5065"/>
                    <a:pt x="1645" y="5073"/>
                    <a:pt x="1683" y="5073"/>
                  </a:cubicBezTo>
                  <a:cubicBezTo>
                    <a:pt x="1761" y="5073"/>
                    <a:pt x="1835" y="5041"/>
                    <a:pt x="1899" y="4978"/>
                  </a:cubicBezTo>
                  <a:lnTo>
                    <a:pt x="2494" y="4382"/>
                  </a:lnTo>
                  <a:cubicBezTo>
                    <a:pt x="2637" y="4406"/>
                    <a:pt x="2780" y="4406"/>
                    <a:pt x="2946" y="4406"/>
                  </a:cubicBezTo>
                  <a:lnTo>
                    <a:pt x="5447" y="4406"/>
                  </a:lnTo>
                  <a:cubicBezTo>
                    <a:pt x="6661" y="4406"/>
                    <a:pt x="7662" y="3430"/>
                    <a:pt x="7662" y="2215"/>
                  </a:cubicBezTo>
                  <a:cubicBezTo>
                    <a:pt x="7662" y="1001"/>
                    <a:pt x="6661" y="0"/>
                    <a:pt x="5447" y="0"/>
                  </a:cubicBezTo>
                  <a:lnTo>
                    <a:pt x="2946" y="0"/>
                  </a:lnTo>
                  <a:cubicBezTo>
                    <a:pt x="2937" y="0"/>
                    <a:pt x="2927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37;p41"/>
            <p:cNvSpPr/>
            <p:nvPr/>
          </p:nvSpPr>
          <p:spPr>
            <a:xfrm>
              <a:off x="3949000" y="3220925"/>
              <a:ext cx="193525" cy="125900"/>
            </a:xfrm>
            <a:custGeom>
              <a:avLst/>
              <a:gdLst/>
              <a:ahLst/>
              <a:cxnLst/>
              <a:rect l="l" t="t" r="r" b="b"/>
              <a:pathLst>
                <a:path w="7741" h="5036" extrusionOk="0">
                  <a:moveTo>
                    <a:pt x="2287" y="1883"/>
                  </a:moveTo>
                  <a:cubicBezTo>
                    <a:pt x="2573" y="1883"/>
                    <a:pt x="2716" y="2240"/>
                    <a:pt x="2501" y="2431"/>
                  </a:cubicBezTo>
                  <a:cubicBezTo>
                    <a:pt x="2441" y="2491"/>
                    <a:pt x="2365" y="2518"/>
                    <a:pt x="2291" y="2518"/>
                  </a:cubicBezTo>
                  <a:cubicBezTo>
                    <a:pt x="2132" y="2518"/>
                    <a:pt x="1977" y="2395"/>
                    <a:pt x="1977" y="2216"/>
                  </a:cubicBezTo>
                  <a:cubicBezTo>
                    <a:pt x="1977" y="2026"/>
                    <a:pt x="2120" y="1883"/>
                    <a:pt x="2287" y="1883"/>
                  </a:cubicBezTo>
                  <a:close/>
                  <a:moveTo>
                    <a:pt x="3549" y="1883"/>
                  </a:moveTo>
                  <a:cubicBezTo>
                    <a:pt x="3835" y="1883"/>
                    <a:pt x="3978" y="2216"/>
                    <a:pt x="3763" y="2431"/>
                  </a:cubicBezTo>
                  <a:cubicBezTo>
                    <a:pt x="3703" y="2491"/>
                    <a:pt x="3628" y="2518"/>
                    <a:pt x="3553" y="2518"/>
                  </a:cubicBezTo>
                  <a:cubicBezTo>
                    <a:pt x="3394" y="2518"/>
                    <a:pt x="3239" y="2395"/>
                    <a:pt x="3239" y="2216"/>
                  </a:cubicBezTo>
                  <a:cubicBezTo>
                    <a:pt x="3239" y="2026"/>
                    <a:pt x="3382" y="1883"/>
                    <a:pt x="3549" y="1883"/>
                  </a:cubicBezTo>
                  <a:close/>
                  <a:moveTo>
                    <a:pt x="4811" y="1883"/>
                  </a:moveTo>
                  <a:cubicBezTo>
                    <a:pt x="5097" y="1883"/>
                    <a:pt x="5216" y="2240"/>
                    <a:pt x="5026" y="2431"/>
                  </a:cubicBezTo>
                  <a:cubicBezTo>
                    <a:pt x="4965" y="2491"/>
                    <a:pt x="4890" y="2518"/>
                    <a:pt x="4816" y="2518"/>
                  </a:cubicBezTo>
                  <a:cubicBezTo>
                    <a:pt x="4657" y="2518"/>
                    <a:pt x="4502" y="2395"/>
                    <a:pt x="4502" y="2216"/>
                  </a:cubicBezTo>
                  <a:cubicBezTo>
                    <a:pt x="4478" y="2026"/>
                    <a:pt x="4621" y="1883"/>
                    <a:pt x="4811" y="1883"/>
                  </a:cubicBezTo>
                  <a:close/>
                  <a:moveTo>
                    <a:pt x="2202" y="0"/>
                  </a:moveTo>
                  <a:cubicBezTo>
                    <a:pt x="1001" y="0"/>
                    <a:pt x="1" y="983"/>
                    <a:pt x="1" y="2193"/>
                  </a:cubicBezTo>
                  <a:cubicBezTo>
                    <a:pt x="1" y="3426"/>
                    <a:pt x="1001" y="4409"/>
                    <a:pt x="2202" y="4409"/>
                  </a:cubicBezTo>
                  <a:cubicBezTo>
                    <a:pt x="2230" y="4409"/>
                    <a:pt x="2258" y="4408"/>
                    <a:pt x="2287" y="4407"/>
                  </a:cubicBezTo>
                  <a:lnTo>
                    <a:pt x="4811" y="4407"/>
                  </a:lnTo>
                  <a:cubicBezTo>
                    <a:pt x="4954" y="4407"/>
                    <a:pt x="5097" y="4384"/>
                    <a:pt x="5240" y="4360"/>
                  </a:cubicBezTo>
                  <a:lnTo>
                    <a:pt x="5835" y="4955"/>
                  </a:lnTo>
                  <a:cubicBezTo>
                    <a:pt x="5907" y="5009"/>
                    <a:pt x="6005" y="5035"/>
                    <a:pt x="6100" y="5035"/>
                  </a:cubicBezTo>
                  <a:cubicBezTo>
                    <a:pt x="6131" y="5035"/>
                    <a:pt x="6163" y="5032"/>
                    <a:pt x="6192" y="5027"/>
                  </a:cubicBezTo>
                  <a:cubicBezTo>
                    <a:pt x="6312" y="4955"/>
                    <a:pt x="6383" y="4836"/>
                    <a:pt x="6383" y="4717"/>
                  </a:cubicBezTo>
                  <a:lnTo>
                    <a:pt x="6383" y="3741"/>
                  </a:lnTo>
                  <a:cubicBezTo>
                    <a:pt x="7740" y="2335"/>
                    <a:pt x="6740" y="2"/>
                    <a:pt x="4811" y="2"/>
                  </a:cubicBezTo>
                  <a:lnTo>
                    <a:pt x="2287" y="2"/>
                  </a:lnTo>
                  <a:cubicBezTo>
                    <a:pt x="2258" y="1"/>
                    <a:pt x="2230" y="0"/>
                    <a:pt x="2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9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Why do people use social networks?</a:t>
            </a:r>
            <a:endParaRPr dirty="0"/>
          </a:p>
        </p:txBody>
      </p:sp>
      <p:cxnSp>
        <p:nvCxnSpPr>
          <p:cNvPr id="478" name="Google Shape;478;p19"/>
          <p:cNvCxnSpPr>
            <a:stCxn id="479" idx="3"/>
            <a:endCxn id="480" idx="2"/>
          </p:cNvCxnSpPr>
          <p:nvPr/>
        </p:nvCxnSpPr>
        <p:spPr>
          <a:xfrm>
            <a:off x="3804302" y="1709075"/>
            <a:ext cx="498600" cy="600"/>
          </a:xfrm>
          <a:prstGeom prst="bentConnector3">
            <a:avLst>
              <a:gd name="adj1" fmla="val 499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Google Shape;481;p19"/>
          <p:cNvCxnSpPr>
            <a:stCxn id="482" idx="3"/>
            <a:endCxn id="483" idx="2"/>
          </p:cNvCxnSpPr>
          <p:nvPr/>
        </p:nvCxnSpPr>
        <p:spPr>
          <a:xfrm rot="10800000" flipH="1">
            <a:off x="3804302" y="2886903"/>
            <a:ext cx="498600" cy="2700"/>
          </a:xfrm>
          <a:prstGeom prst="bentConnector3">
            <a:avLst>
              <a:gd name="adj1" fmla="val 499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4" name="Google Shape;484;p19"/>
          <p:cNvCxnSpPr>
            <a:stCxn id="485" idx="3"/>
            <a:endCxn id="486" idx="2"/>
          </p:cNvCxnSpPr>
          <p:nvPr/>
        </p:nvCxnSpPr>
        <p:spPr>
          <a:xfrm>
            <a:off x="3804302" y="4064875"/>
            <a:ext cx="498600" cy="600"/>
          </a:xfrm>
          <a:prstGeom prst="bentConnector3">
            <a:avLst>
              <a:gd name="adj1" fmla="val 499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19"/>
          <p:cNvCxnSpPr>
            <a:stCxn id="488" idx="3"/>
            <a:endCxn id="489" idx="6"/>
          </p:cNvCxnSpPr>
          <p:nvPr/>
        </p:nvCxnSpPr>
        <p:spPr>
          <a:xfrm rot="10800000">
            <a:off x="4841098" y="2298107"/>
            <a:ext cx="498600" cy="3000"/>
          </a:xfrm>
          <a:prstGeom prst="bentConnector3">
            <a:avLst>
              <a:gd name="adj1" fmla="val 499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19"/>
          <p:cNvCxnSpPr>
            <a:stCxn id="491" idx="3"/>
            <a:endCxn id="492" idx="6"/>
          </p:cNvCxnSpPr>
          <p:nvPr/>
        </p:nvCxnSpPr>
        <p:spPr>
          <a:xfrm rot="10800000">
            <a:off x="4841098" y="3476007"/>
            <a:ext cx="498600" cy="3000"/>
          </a:xfrm>
          <a:prstGeom prst="bentConnector3">
            <a:avLst>
              <a:gd name="adj1" fmla="val 4998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93" name="Google Shape;493;p19"/>
          <p:cNvGrpSpPr/>
          <p:nvPr/>
        </p:nvGrpSpPr>
        <p:grpSpPr>
          <a:xfrm>
            <a:off x="722250" y="1229525"/>
            <a:ext cx="3790810" cy="933280"/>
            <a:chOff x="722250" y="1229525"/>
            <a:chExt cx="3790810" cy="933280"/>
          </a:xfrm>
        </p:grpSpPr>
        <p:sp>
          <p:nvSpPr>
            <p:cNvPr id="494" name="Google Shape;494;p19"/>
            <p:cNvSpPr txBox="1"/>
            <p:nvPr/>
          </p:nvSpPr>
          <p:spPr>
            <a:xfrm flipH="1">
              <a:off x="722250" y="1229525"/>
              <a:ext cx="2281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E</a:t>
              </a:r>
              <a:r>
                <a:rPr lang="en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asy to connect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95" name="Google Shape;495;p19"/>
            <p:cNvSpPr txBox="1"/>
            <p:nvPr/>
          </p:nvSpPr>
          <p:spPr>
            <a:xfrm flipH="1">
              <a:off x="722250" y="1569405"/>
              <a:ext cx="22815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a</a:t>
              </a:r>
              <a:r>
                <a:rPr lang="en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round the globe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3024002" y="1318925"/>
              <a:ext cx="780300" cy="780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01</a:t>
              </a:r>
              <a:endParaRPr sz="19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4302760" y="1603925"/>
              <a:ext cx="210300" cy="210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722250" y="3592400"/>
            <a:ext cx="3790810" cy="928025"/>
            <a:chOff x="722250" y="3592400"/>
            <a:chExt cx="3790810" cy="928025"/>
          </a:xfrm>
        </p:grpSpPr>
        <p:sp>
          <p:nvSpPr>
            <p:cNvPr id="497" name="Google Shape;497;p19"/>
            <p:cNvSpPr txBox="1"/>
            <p:nvPr/>
          </p:nvSpPr>
          <p:spPr>
            <a:xfrm flipH="1">
              <a:off x="722250" y="3592400"/>
              <a:ext cx="2281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Share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98" name="Google Shape;498;p19"/>
            <p:cNvSpPr txBox="1"/>
            <p:nvPr/>
          </p:nvSpPr>
          <p:spPr>
            <a:xfrm flipH="1">
              <a:off x="722250" y="3927025"/>
              <a:ext cx="22815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Share the events of life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3024002" y="3674725"/>
              <a:ext cx="780300" cy="78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05</a:t>
              </a:r>
              <a:endParaRPr sz="19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4302760" y="3959725"/>
              <a:ext cx="210300" cy="210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9"/>
          <p:cNvSpPr/>
          <p:nvPr/>
        </p:nvSpPr>
        <p:spPr>
          <a:xfrm>
            <a:off x="4630940" y="3370775"/>
            <a:ext cx="210300" cy="210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499" name="Google Shape;499;p19"/>
          <p:cNvGrpSpPr/>
          <p:nvPr/>
        </p:nvGrpSpPr>
        <p:grpSpPr>
          <a:xfrm>
            <a:off x="722250" y="2413590"/>
            <a:ext cx="3790810" cy="930653"/>
            <a:chOff x="722250" y="2413590"/>
            <a:chExt cx="3790810" cy="930653"/>
          </a:xfrm>
        </p:grpSpPr>
        <p:sp>
          <p:nvSpPr>
            <p:cNvPr id="500" name="Google Shape;500;p19"/>
            <p:cNvSpPr txBox="1"/>
            <p:nvPr/>
          </p:nvSpPr>
          <p:spPr>
            <a:xfrm flipH="1">
              <a:off x="722250" y="2413590"/>
              <a:ext cx="2281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Work 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501" name="Google Shape;501;p19"/>
            <p:cNvSpPr txBox="1"/>
            <p:nvPr/>
          </p:nvSpPr>
          <p:spPr>
            <a:xfrm flipH="1">
              <a:off x="722250" y="2750843"/>
              <a:ext cx="22815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t</a:t>
              </a:r>
              <a:r>
                <a:rPr lang="en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here are a lot of social media jobs nowadays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3024002" y="2499453"/>
              <a:ext cx="780300" cy="780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03</a:t>
              </a:r>
              <a:endParaRPr sz="19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4302760" y="2781825"/>
              <a:ext cx="210300" cy="210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4630940" y="1821550"/>
            <a:ext cx="3790810" cy="933282"/>
            <a:chOff x="4630940" y="1821550"/>
            <a:chExt cx="3790810" cy="933282"/>
          </a:xfrm>
        </p:grpSpPr>
        <p:sp>
          <p:nvSpPr>
            <p:cNvPr id="503" name="Google Shape;503;p19"/>
            <p:cNvSpPr txBox="1"/>
            <p:nvPr/>
          </p:nvSpPr>
          <p:spPr>
            <a:xfrm>
              <a:off x="6140250" y="1821550"/>
              <a:ext cx="2281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E</a:t>
              </a:r>
              <a:r>
                <a:rPr lang="en-US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ntertainment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504" name="Google Shape;504;p19"/>
            <p:cNvSpPr txBox="1"/>
            <p:nvPr/>
          </p:nvSpPr>
          <p:spPr>
            <a:xfrm>
              <a:off x="6140250" y="2161432"/>
              <a:ext cx="22815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W</a:t>
              </a:r>
              <a:r>
                <a:rPr lang="en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atch videos, photos, scrolling posts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488" name="Google Shape;488;p19"/>
            <p:cNvSpPr/>
            <p:nvPr/>
          </p:nvSpPr>
          <p:spPr>
            <a:xfrm flipH="1">
              <a:off x="5339698" y="1910957"/>
              <a:ext cx="780300" cy="780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02</a:t>
              </a:r>
              <a:endParaRPr sz="19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489" name="Google Shape;489;p19"/>
            <p:cNvSpPr/>
            <p:nvPr/>
          </p:nvSpPr>
          <p:spPr>
            <a:xfrm>
              <a:off x="4630940" y="2192875"/>
              <a:ext cx="210300" cy="210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5339698" y="3002993"/>
            <a:ext cx="3082052" cy="930654"/>
            <a:chOff x="5339698" y="3002993"/>
            <a:chExt cx="3082052" cy="930654"/>
          </a:xfrm>
        </p:grpSpPr>
        <p:sp>
          <p:nvSpPr>
            <p:cNvPr id="506" name="Google Shape;506;p19"/>
            <p:cNvSpPr txBox="1"/>
            <p:nvPr/>
          </p:nvSpPr>
          <p:spPr>
            <a:xfrm>
              <a:off x="6140250" y="3002993"/>
              <a:ext cx="2281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Education 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507" name="Google Shape;507;p19"/>
            <p:cNvSpPr txBox="1"/>
            <p:nvPr/>
          </p:nvSpPr>
          <p:spPr>
            <a:xfrm>
              <a:off x="6140250" y="3340247"/>
              <a:ext cx="22815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F</a:t>
              </a:r>
              <a:r>
                <a:rPr lang="en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ind the information you need 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491" name="Google Shape;491;p19"/>
            <p:cNvSpPr/>
            <p:nvPr/>
          </p:nvSpPr>
          <p:spPr>
            <a:xfrm flipH="1">
              <a:off x="5339698" y="3088857"/>
              <a:ext cx="780300" cy="78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04</a:t>
              </a:r>
              <a:endParaRPr sz="19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cxnSp>
        <p:nvCxnSpPr>
          <p:cNvPr id="508" name="Google Shape;508;p19"/>
          <p:cNvCxnSpPr>
            <a:stCxn id="492" idx="0"/>
            <a:endCxn id="483" idx="6"/>
          </p:cNvCxnSpPr>
          <p:nvPr/>
        </p:nvCxnSpPr>
        <p:spPr>
          <a:xfrm rot="5400000" flipH="1">
            <a:off x="4382690" y="3017375"/>
            <a:ext cx="483900" cy="222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9"/>
          <p:cNvCxnSpPr>
            <a:stCxn id="483" idx="0"/>
            <a:endCxn id="489" idx="2"/>
          </p:cNvCxnSpPr>
          <p:nvPr/>
        </p:nvCxnSpPr>
        <p:spPr>
          <a:xfrm rot="-5400000">
            <a:off x="4277410" y="2428425"/>
            <a:ext cx="483900" cy="222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9"/>
          <p:cNvCxnSpPr>
            <a:stCxn id="489" idx="0"/>
            <a:endCxn id="480" idx="6"/>
          </p:cNvCxnSpPr>
          <p:nvPr/>
        </p:nvCxnSpPr>
        <p:spPr>
          <a:xfrm rot="5400000" flipH="1">
            <a:off x="4382690" y="1839475"/>
            <a:ext cx="483900" cy="222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9"/>
          <p:cNvCxnSpPr>
            <a:stCxn id="486" idx="0"/>
            <a:endCxn id="492" idx="2"/>
          </p:cNvCxnSpPr>
          <p:nvPr/>
        </p:nvCxnSpPr>
        <p:spPr>
          <a:xfrm rot="-5400000">
            <a:off x="4277410" y="3606325"/>
            <a:ext cx="483900" cy="222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6" name="Google Shape;516;p20"/>
          <p:cNvCxnSpPr/>
          <p:nvPr/>
        </p:nvCxnSpPr>
        <p:spPr>
          <a:xfrm rot="10800000">
            <a:off x="1918298" y="2900879"/>
            <a:ext cx="53511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Negative sides of using </a:t>
            </a:r>
            <a:r>
              <a:rPr lang="en" dirty="0" smtClean="0"/>
              <a:t>Social </a:t>
            </a:r>
            <a:r>
              <a:rPr lang="en" dirty="0"/>
              <a:t>Media </a:t>
            </a:r>
            <a:endParaRPr dirty="0"/>
          </a:p>
        </p:txBody>
      </p:sp>
      <p:grpSp>
        <p:nvGrpSpPr>
          <p:cNvPr id="518" name="Google Shape;518;p20"/>
          <p:cNvGrpSpPr/>
          <p:nvPr/>
        </p:nvGrpSpPr>
        <p:grpSpPr>
          <a:xfrm>
            <a:off x="750333" y="3311117"/>
            <a:ext cx="2143200" cy="1186348"/>
            <a:chOff x="750333" y="3311117"/>
            <a:chExt cx="2143200" cy="1186348"/>
          </a:xfrm>
        </p:grpSpPr>
        <p:sp>
          <p:nvSpPr>
            <p:cNvPr id="520" name="Google Shape;520;p20"/>
            <p:cNvSpPr txBox="1"/>
            <p:nvPr/>
          </p:nvSpPr>
          <p:spPr>
            <a:xfrm>
              <a:off x="750333" y="3866865"/>
              <a:ext cx="2143200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?</a:t>
              </a:r>
              <a:endParaRPr sz="4400" b="1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791175" y="3311117"/>
              <a:ext cx="210300" cy="210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20"/>
          <p:cNvGrpSpPr/>
          <p:nvPr/>
        </p:nvGrpSpPr>
        <p:grpSpPr>
          <a:xfrm>
            <a:off x="3500400" y="3311117"/>
            <a:ext cx="2143200" cy="1251138"/>
            <a:chOff x="3500400" y="3311117"/>
            <a:chExt cx="2143200" cy="1251138"/>
          </a:xfrm>
        </p:grpSpPr>
        <p:sp>
          <p:nvSpPr>
            <p:cNvPr id="524" name="Google Shape;524;p20"/>
            <p:cNvSpPr txBox="1"/>
            <p:nvPr/>
          </p:nvSpPr>
          <p:spPr>
            <a:xfrm>
              <a:off x="3500400" y="3931655"/>
              <a:ext cx="2143200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?</a:t>
              </a:r>
              <a:endParaRPr sz="4000" b="1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466850" y="3311117"/>
              <a:ext cx="210300" cy="210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20"/>
          <p:cNvSpPr txBox="1"/>
          <p:nvPr/>
        </p:nvSpPr>
        <p:spPr>
          <a:xfrm>
            <a:off x="4836442" y="3888537"/>
            <a:ext cx="2143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824725" y="1184329"/>
            <a:ext cx="2143200" cy="1280531"/>
            <a:chOff x="824725" y="1184329"/>
            <a:chExt cx="2143200" cy="1280531"/>
          </a:xfrm>
        </p:grpSpPr>
        <p:sp>
          <p:nvSpPr>
            <p:cNvPr id="531" name="Google Shape;531;p20"/>
            <p:cNvSpPr txBox="1"/>
            <p:nvPr/>
          </p:nvSpPr>
          <p:spPr>
            <a:xfrm>
              <a:off x="824725" y="1705584"/>
              <a:ext cx="21432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Addiction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532" name="Google Shape;532;p20"/>
            <p:cNvSpPr txBox="1"/>
            <p:nvPr/>
          </p:nvSpPr>
          <p:spPr>
            <a:xfrm>
              <a:off x="824725" y="1184329"/>
              <a:ext cx="2143200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S</a:t>
              </a:r>
              <a:r>
                <a:rPr lang="en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ocial networks cause the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1791175" y="2254560"/>
              <a:ext cx="210300" cy="210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20"/>
          <p:cNvGrpSpPr/>
          <p:nvPr/>
        </p:nvGrpSpPr>
        <p:grpSpPr>
          <a:xfrm>
            <a:off x="6070689" y="1163853"/>
            <a:ext cx="2143200" cy="950855"/>
            <a:chOff x="977125" y="1336729"/>
            <a:chExt cx="2143200" cy="950855"/>
          </a:xfrm>
        </p:grpSpPr>
        <p:sp>
          <p:nvSpPr>
            <p:cNvPr id="535" name="Google Shape;535;p20"/>
            <p:cNvSpPr txBox="1"/>
            <p:nvPr/>
          </p:nvSpPr>
          <p:spPr>
            <a:xfrm>
              <a:off x="977125" y="1857984"/>
              <a:ext cx="21432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Not real 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536" name="Google Shape;536;p20"/>
            <p:cNvSpPr txBox="1"/>
            <p:nvPr/>
          </p:nvSpPr>
          <p:spPr>
            <a:xfrm>
              <a:off x="977125" y="1336729"/>
              <a:ext cx="2143200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Network conversations seems to be 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</p:grpSp>
      <p:grpSp>
        <p:nvGrpSpPr>
          <p:cNvPr id="538" name="Google Shape;538;p20"/>
          <p:cNvGrpSpPr/>
          <p:nvPr/>
        </p:nvGrpSpPr>
        <p:grpSpPr>
          <a:xfrm>
            <a:off x="3500400" y="1184329"/>
            <a:ext cx="2143200" cy="1280531"/>
            <a:chOff x="3500400" y="1489129"/>
            <a:chExt cx="2143200" cy="1280531"/>
          </a:xfrm>
        </p:grpSpPr>
        <p:sp>
          <p:nvSpPr>
            <p:cNvPr id="539" name="Google Shape;539;p20"/>
            <p:cNvSpPr txBox="1"/>
            <p:nvPr/>
          </p:nvSpPr>
          <p:spPr>
            <a:xfrm>
              <a:off x="3500400" y="2010384"/>
              <a:ext cx="21432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 smtClean="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Time waste</a:t>
              </a:r>
              <a:endParaRPr sz="19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540" name="Google Shape;540;p20"/>
            <p:cNvSpPr txBox="1"/>
            <p:nvPr/>
          </p:nvSpPr>
          <p:spPr>
            <a:xfrm>
              <a:off x="3500400" y="1489129"/>
              <a:ext cx="2143200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T</a:t>
              </a:r>
              <a:r>
                <a:rPr lang="en" sz="1600" dirty="0" smtClean="0">
                  <a:solidFill>
                    <a:schemeClr val="dk1"/>
                  </a:solidFill>
                  <a:latin typeface="Hind Guntur"/>
                  <a:ea typeface="Hind Guntur"/>
                  <a:cs typeface="Hind Guntur"/>
                  <a:sym typeface="Hind Guntur"/>
                </a:rPr>
                <a:t>hey take hours of scrolling 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4466850" y="2559360"/>
              <a:ext cx="210300" cy="210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42" name="Google Shape;542;p20"/>
          <p:cNvCxnSpPr>
            <a:stCxn id="533" idx="4"/>
            <a:endCxn id="521" idx="0"/>
          </p:cNvCxnSpPr>
          <p:nvPr/>
        </p:nvCxnSpPr>
        <p:spPr>
          <a:xfrm>
            <a:off x="1896325" y="2464860"/>
            <a:ext cx="0" cy="8463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" name="Google Shape;543;p20"/>
          <p:cNvCxnSpPr>
            <a:stCxn id="541" idx="4"/>
            <a:endCxn id="525" idx="0"/>
          </p:cNvCxnSpPr>
          <p:nvPr/>
        </p:nvCxnSpPr>
        <p:spPr>
          <a:xfrm>
            <a:off x="4572000" y="2464860"/>
            <a:ext cx="0" cy="8463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20"/>
          <p:cNvSpPr/>
          <p:nvPr/>
        </p:nvSpPr>
        <p:spPr>
          <a:xfrm>
            <a:off x="3227700" y="2668988"/>
            <a:ext cx="2688600" cy="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smtClean="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rPr>
              <a:t>disadvantages</a:t>
            </a:r>
            <a:endParaRPr sz="1900" dirty="0">
              <a:solidFill>
                <a:schemeClr val="l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grpSp>
        <p:nvGrpSpPr>
          <p:cNvPr id="32" name="Google Shape;1367;p42"/>
          <p:cNvGrpSpPr/>
          <p:nvPr/>
        </p:nvGrpSpPr>
        <p:grpSpPr>
          <a:xfrm>
            <a:off x="6108700" y="2584236"/>
            <a:ext cx="2755900" cy="2311614"/>
            <a:chOff x="1703050" y="1259675"/>
            <a:chExt cx="4384825" cy="3911150"/>
          </a:xfrm>
        </p:grpSpPr>
        <p:sp>
          <p:nvSpPr>
            <p:cNvPr id="33" name="Google Shape;1368;p42"/>
            <p:cNvSpPr/>
            <p:nvPr/>
          </p:nvSpPr>
          <p:spPr>
            <a:xfrm>
              <a:off x="3631100" y="1633700"/>
              <a:ext cx="1496925" cy="1590050"/>
            </a:xfrm>
            <a:custGeom>
              <a:avLst/>
              <a:gdLst/>
              <a:ahLst/>
              <a:cxnLst/>
              <a:rect l="l" t="t" r="r" b="b"/>
              <a:pathLst>
                <a:path w="59877" h="63602" extrusionOk="0">
                  <a:moveTo>
                    <a:pt x="26168" y="0"/>
                  </a:moveTo>
                  <a:cubicBezTo>
                    <a:pt x="21387" y="0"/>
                    <a:pt x="15872" y="1962"/>
                    <a:pt x="11375" y="8189"/>
                  </a:cubicBezTo>
                  <a:cubicBezTo>
                    <a:pt x="0" y="23901"/>
                    <a:pt x="12076" y="58225"/>
                    <a:pt x="15078" y="63229"/>
                  </a:cubicBezTo>
                  <a:cubicBezTo>
                    <a:pt x="15078" y="63229"/>
                    <a:pt x="17622" y="63601"/>
                    <a:pt x="21703" y="63601"/>
                  </a:cubicBezTo>
                  <a:cubicBezTo>
                    <a:pt x="30604" y="63601"/>
                    <a:pt x="46816" y="61829"/>
                    <a:pt x="59876" y="50553"/>
                  </a:cubicBezTo>
                  <a:cubicBezTo>
                    <a:pt x="59876" y="50553"/>
                    <a:pt x="43598" y="28938"/>
                    <a:pt x="43198" y="16362"/>
                  </a:cubicBezTo>
                  <a:cubicBezTo>
                    <a:pt x="42898" y="9023"/>
                    <a:pt x="38528" y="4620"/>
                    <a:pt x="35125" y="2452"/>
                  </a:cubicBezTo>
                  <a:cubicBezTo>
                    <a:pt x="33119" y="1172"/>
                    <a:pt x="29863" y="0"/>
                    <a:pt x="26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69;p42"/>
            <p:cNvSpPr/>
            <p:nvPr/>
          </p:nvSpPr>
          <p:spPr>
            <a:xfrm>
              <a:off x="4684350" y="2011475"/>
              <a:ext cx="510400" cy="823525"/>
            </a:xfrm>
            <a:custGeom>
              <a:avLst/>
              <a:gdLst/>
              <a:ahLst/>
              <a:cxnLst/>
              <a:rect l="l" t="t" r="r" b="b"/>
              <a:pathLst>
                <a:path w="20416" h="32941" extrusionOk="0">
                  <a:moveTo>
                    <a:pt x="130" y="1"/>
                  </a:moveTo>
                  <a:cubicBezTo>
                    <a:pt x="71" y="1"/>
                    <a:pt x="0" y="52"/>
                    <a:pt x="0" y="117"/>
                  </a:cubicBezTo>
                  <a:cubicBezTo>
                    <a:pt x="167" y="817"/>
                    <a:pt x="367" y="1518"/>
                    <a:pt x="568" y="2218"/>
                  </a:cubicBezTo>
                  <a:cubicBezTo>
                    <a:pt x="501" y="2218"/>
                    <a:pt x="434" y="2285"/>
                    <a:pt x="467" y="2352"/>
                  </a:cubicBezTo>
                  <a:cubicBezTo>
                    <a:pt x="1835" y="7022"/>
                    <a:pt x="3370" y="11592"/>
                    <a:pt x="5705" y="15928"/>
                  </a:cubicBezTo>
                  <a:cubicBezTo>
                    <a:pt x="8040" y="20131"/>
                    <a:pt x="10942" y="24034"/>
                    <a:pt x="14344" y="27470"/>
                  </a:cubicBezTo>
                  <a:cubicBezTo>
                    <a:pt x="16212" y="29404"/>
                    <a:pt x="18247" y="31239"/>
                    <a:pt x="20348" y="32940"/>
                  </a:cubicBezTo>
                  <a:cubicBezTo>
                    <a:pt x="20382" y="32940"/>
                    <a:pt x="20415" y="32907"/>
                    <a:pt x="20382" y="32874"/>
                  </a:cubicBezTo>
                  <a:cubicBezTo>
                    <a:pt x="14344" y="27603"/>
                    <a:pt x="9574" y="21099"/>
                    <a:pt x="5771" y="14127"/>
                  </a:cubicBezTo>
                  <a:lnTo>
                    <a:pt x="5771" y="14127"/>
                  </a:lnTo>
                  <a:cubicBezTo>
                    <a:pt x="5871" y="14294"/>
                    <a:pt x="5971" y="14494"/>
                    <a:pt x="6105" y="14661"/>
                  </a:cubicBezTo>
                  <a:cubicBezTo>
                    <a:pt x="7539" y="16962"/>
                    <a:pt x="9207" y="19097"/>
                    <a:pt x="11075" y="21099"/>
                  </a:cubicBezTo>
                  <a:cubicBezTo>
                    <a:pt x="12810" y="23033"/>
                    <a:pt x="14811" y="24734"/>
                    <a:pt x="17013" y="26102"/>
                  </a:cubicBezTo>
                  <a:cubicBezTo>
                    <a:pt x="17022" y="26107"/>
                    <a:pt x="17031" y="26109"/>
                    <a:pt x="17040" y="26109"/>
                  </a:cubicBezTo>
                  <a:cubicBezTo>
                    <a:pt x="17095" y="26109"/>
                    <a:pt x="17137" y="26031"/>
                    <a:pt x="17079" y="26002"/>
                  </a:cubicBezTo>
                  <a:cubicBezTo>
                    <a:pt x="14811" y="24601"/>
                    <a:pt x="13043" y="22566"/>
                    <a:pt x="11375" y="20498"/>
                  </a:cubicBezTo>
                  <a:cubicBezTo>
                    <a:pt x="9741" y="18497"/>
                    <a:pt x="8240" y="16395"/>
                    <a:pt x="6872" y="14227"/>
                  </a:cubicBezTo>
                  <a:cubicBezTo>
                    <a:pt x="4037" y="9824"/>
                    <a:pt x="1802" y="5054"/>
                    <a:pt x="201" y="50"/>
                  </a:cubicBezTo>
                  <a:cubicBezTo>
                    <a:pt x="189" y="15"/>
                    <a:pt x="161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0;p42"/>
            <p:cNvSpPr/>
            <p:nvPr/>
          </p:nvSpPr>
          <p:spPr>
            <a:xfrm>
              <a:off x="3723675" y="1766025"/>
              <a:ext cx="296400" cy="1258350"/>
            </a:xfrm>
            <a:custGeom>
              <a:avLst/>
              <a:gdLst/>
              <a:ahLst/>
              <a:cxnLst/>
              <a:rect l="l" t="t" r="r" b="b"/>
              <a:pathLst>
                <a:path w="11856" h="50334" extrusionOk="0">
                  <a:moveTo>
                    <a:pt x="11719" y="0"/>
                  </a:moveTo>
                  <a:cubicBezTo>
                    <a:pt x="11703" y="0"/>
                    <a:pt x="11688" y="8"/>
                    <a:pt x="11675" y="28"/>
                  </a:cubicBezTo>
                  <a:cubicBezTo>
                    <a:pt x="767" y="9868"/>
                    <a:pt x="0" y="25346"/>
                    <a:pt x="2535" y="38455"/>
                  </a:cubicBezTo>
                  <a:cubicBezTo>
                    <a:pt x="3269" y="42492"/>
                    <a:pt x="4437" y="46461"/>
                    <a:pt x="5938" y="50297"/>
                  </a:cubicBezTo>
                  <a:cubicBezTo>
                    <a:pt x="5950" y="50323"/>
                    <a:pt x="5973" y="50333"/>
                    <a:pt x="5996" y="50333"/>
                  </a:cubicBezTo>
                  <a:cubicBezTo>
                    <a:pt x="6033" y="50333"/>
                    <a:pt x="6071" y="50305"/>
                    <a:pt x="6071" y="50264"/>
                  </a:cubicBezTo>
                  <a:cubicBezTo>
                    <a:pt x="3869" y="43492"/>
                    <a:pt x="2669" y="36420"/>
                    <a:pt x="2502" y="29315"/>
                  </a:cubicBezTo>
                  <a:cubicBezTo>
                    <a:pt x="2368" y="22644"/>
                    <a:pt x="2869" y="15606"/>
                    <a:pt x="5537" y="9301"/>
                  </a:cubicBezTo>
                  <a:cubicBezTo>
                    <a:pt x="6938" y="5865"/>
                    <a:pt x="9073" y="2730"/>
                    <a:pt x="11775" y="195"/>
                  </a:cubicBezTo>
                  <a:cubicBezTo>
                    <a:pt x="11856" y="141"/>
                    <a:pt x="11785" y="0"/>
                    <a:pt x="11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71;p42"/>
            <p:cNvSpPr/>
            <p:nvPr/>
          </p:nvSpPr>
          <p:spPr>
            <a:xfrm>
              <a:off x="2933100" y="1260500"/>
              <a:ext cx="405325" cy="535425"/>
            </a:xfrm>
            <a:custGeom>
              <a:avLst/>
              <a:gdLst/>
              <a:ahLst/>
              <a:cxnLst/>
              <a:rect l="l" t="t" r="r" b="b"/>
              <a:pathLst>
                <a:path w="16213" h="21417" extrusionOk="0">
                  <a:moveTo>
                    <a:pt x="4370" y="1"/>
                  </a:moveTo>
                  <a:lnTo>
                    <a:pt x="4370" y="1"/>
                  </a:lnTo>
                  <a:cubicBezTo>
                    <a:pt x="4370" y="2"/>
                    <a:pt x="5704" y="6239"/>
                    <a:pt x="5171" y="8440"/>
                  </a:cubicBezTo>
                  <a:cubicBezTo>
                    <a:pt x="4987" y="9186"/>
                    <a:pt x="4318" y="9431"/>
                    <a:pt x="3520" y="9431"/>
                  </a:cubicBezTo>
                  <a:cubicBezTo>
                    <a:pt x="1996" y="9431"/>
                    <a:pt x="1" y="8541"/>
                    <a:pt x="0" y="8540"/>
                  </a:cubicBezTo>
                  <a:lnTo>
                    <a:pt x="0" y="8540"/>
                  </a:lnTo>
                  <a:cubicBezTo>
                    <a:pt x="1" y="8541"/>
                    <a:pt x="3103" y="10575"/>
                    <a:pt x="3636" y="11876"/>
                  </a:cubicBezTo>
                  <a:cubicBezTo>
                    <a:pt x="4170" y="13210"/>
                    <a:pt x="1135" y="14611"/>
                    <a:pt x="1135" y="14611"/>
                  </a:cubicBezTo>
                  <a:cubicBezTo>
                    <a:pt x="1135" y="14611"/>
                    <a:pt x="2030" y="14473"/>
                    <a:pt x="3043" y="14473"/>
                  </a:cubicBezTo>
                  <a:cubicBezTo>
                    <a:pt x="3823" y="14473"/>
                    <a:pt x="4672" y="14555"/>
                    <a:pt x="5238" y="14845"/>
                  </a:cubicBezTo>
                  <a:cubicBezTo>
                    <a:pt x="6505" y="15479"/>
                    <a:pt x="6138" y="18514"/>
                    <a:pt x="6138" y="18514"/>
                  </a:cubicBezTo>
                  <a:cubicBezTo>
                    <a:pt x="6138" y="18514"/>
                    <a:pt x="7339" y="15779"/>
                    <a:pt x="8106" y="15712"/>
                  </a:cubicBezTo>
                  <a:cubicBezTo>
                    <a:pt x="8108" y="15712"/>
                    <a:pt x="8111" y="15712"/>
                    <a:pt x="8113" y="15712"/>
                  </a:cubicBezTo>
                  <a:cubicBezTo>
                    <a:pt x="8892" y="15712"/>
                    <a:pt x="12009" y="21416"/>
                    <a:pt x="12009" y="21416"/>
                  </a:cubicBezTo>
                  <a:cubicBezTo>
                    <a:pt x="12009" y="21416"/>
                    <a:pt x="10641" y="16313"/>
                    <a:pt x="11309" y="14912"/>
                  </a:cubicBezTo>
                  <a:cubicBezTo>
                    <a:pt x="11641" y="14176"/>
                    <a:pt x="12976" y="14001"/>
                    <a:pt x="14169" y="14001"/>
                  </a:cubicBezTo>
                  <a:cubicBezTo>
                    <a:pt x="15249" y="14001"/>
                    <a:pt x="16212" y="14144"/>
                    <a:pt x="16212" y="14144"/>
                  </a:cubicBezTo>
                  <a:cubicBezTo>
                    <a:pt x="14911" y="13644"/>
                    <a:pt x="13710" y="12910"/>
                    <a:pt x="12643" y="12010"/>
                  </a:cubicBezTo>
                  <a:cubicBezTo>
                    <a:pt x="10942" y="10509"/>
                    <a:pt x="14210" y="7140"/>
                    <a:pt x="14211" y="7139"/>
                  </a:cubicBezTo>
                  <a:lnTo>
                    <a:pt x="14211" y="7139"/>
                  </a:lnTo>
                  <a:cubicBezTo>
                    <a:pt x="14210" y="7140"/>
                    <a:pt x="11575" y="9208"/>
                    <a:pt x="9641" y="9675"/>
                  </a:cubicBezTo>
                  <a:cubicBezTo>
                    <a:pt x="9594" y="9687"/>
                    <a:pt x="9547" y="9692"/>
                    <a:pt x="9499" y="9692"/>
                  </a:cubicBezTo>
                  <a:cubicBezTo>
                    <a:pt x="7548" y="9692"/>
                    <a:pt x="4371" y="2"/>
                    <a:pt x="4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72;p42"/>
            <p:cNvSpPr/>
            <p:nvPr/>
          </p:nvSpPr>
          <p:spPr>
            <a:xfrm>
              <a:off x="2933100" y="1259675"/>
              <a:ext cx="448675" cy="570425"/>
            </a:xfrm>
            <a:custGeom>
              <a:avLst/>
              <a:gdLst/>
              <a:ahLst/>
              <a:cxnLst/>
              <a:rect l="l" t="t" r="r" b="b"/>
              <a:pathLst>
                <a:path w="17947" h="22817" extrusionOk="0">
                  <a:moveTo>
                    <a:pt x="4504" y="1"/>
                  </a:moveTo>
                  <a:lnTo>
                    <a:pt x="4237" y="67"/>
                  </a:lnTo>
                  <a:cubicBezTo>
                    <a:pt x="4237" y="67"/>
                    <a:pt x="4237" y="67"/>
                    <a:pt x="4237" y="67"/>
                  </a:cubicBezTo>
                  <a:lnTo>
                    <a:pt x="4237" y="67"/>
                  </a:lnTo>
                  <a:cubicBezTo>
                    <a:pt x="4504" y="1201"/>
                    <a:pt x="4704" y="2402"/>
                    <a:pt x="4904" y="3570"/>
                  </a:cubicBezTo>
                  <a:cubicBezTo>
                    <a:pt x="5071" y="4737"/>
                    <a:pt x="5204" y="5905"/>
                    <a:pt x="5238" y="7106"/>
                  </a:cubicBezTo>
                  <a:cubicBezTo>
                    <a:pt x="5271" y="7673"/>
                    <a:pt x="5204" y="8273"/>
                    <a:pt x="4971" y="8807"/>
                  </a:cubicBezTo>
                  <a:cubicBezTo>
                    <a:pt x="4630" y="9277"/>
                    <a:pt x="4070" y="9445"/>
                    <a:pt x="3433" y="9445"/>
                  </a:cubicBezTo>
                  <a:cubicBezTo>
                    <a:pt x="2259" y="9445"/>
                    <a:pt x="822" y="8876"/>
                    <a:pt x="0" y="8573"/>
                  </a:cubicBezTo>
                  <a:lnTo>
                    <a:pt x="0" y="8573"/>
                  </a:lnTo>
                  <a:cubicBezTo>
                    <a:pt x="875" y="8901"/>
                    <a:pt x="2322" y="9515"/>
                    <a:pt x="3516" y="9515"/>
                  </a:cubicBezTo>
                  <a:cubicBezTo>
                    <a:pt x="4144" y="9515"/>
                    <a:pt x="4703" y="9345"/>
                    <a:pt x="5071" y="8874"/>
                  </a:cubicBezTo>
                  <a:cubicBezTo>
                    <a:pt x="5304" y="8307"/>
                    <a:pt x="5404" y="7706"/>
                    <a:pt x="5371" y="7106"/>
                  </a:cubicBezTo>
                  <a:cubicBezTo>
                    <a:pt x="5323" y="5364"/>
                    <a:pt x="5151" y="3641"/>
                    <a:pt x="4870" y="1934"/>
                  </a:cubicBezTo>
                  <a:lnTo>
                    <a:pt x="4870" y="1934"/>
                  </a:lnTo>
                  <a:cubicBezTo>
                    <a:pt x="5589" y="3919"/>
                    <a:pt x="6439" y="5865"/>
                    <a:pt x="7406" y="7773"/>
                  </a:cubicBezTo>
                  <a:cubicBezTo>
                    <a:pt x="7873" y="8507"/>
                    <a:pt x="8273" y="9407"/>
                    <a:pt x="9107" y="9808"/>
                  </a:cubicBezTo>
                  <a:cubicBezTo>
                    <a:pt x="9234" y="9871"/>
                    <a:pt x="9361" y="9894"/>
                    <a:pt x="9496" y="9894"/>
                  </a:cubicBezTo>
                  <a:cubicBezTo>
                    <a:pt x="9574" y="9894"/>
                    <a:pt x="9655" y="9887"/>
                    <a:pt x="9741" y="9874"/>
                  </a:cubicBezTo>
                  <a:cubicBezTo>
                    <a:pt x="10970" y="9513"/>
                    <a:pt x="12077" y="8872"/>
                    <a:pt x="13126" y="8155"/>
                  </a:cubicBezTo>
                  <a:lnTo>
                    <a:pt x="13126" y="8155"/>
                  </a:lnTo>
                  <a:cubicBezTo>
                    <a:pt x="12925" y="8432"/>
                    <a:pt x="12742" y="8716"/>
                    <a:pt x="12576" y="9007"/>
                  </a:cubicBezTo>
                  <a:cubicBezTo>
                    <a:pt x="12042" y="9908"/>
                    <a:pt x="11542" y="11275"/>
                    <a:pt x="12443" y="12109"/>
                  </a:cubicBezTo>
                  <a:cubicBezTo>
                    <a:pt x="13209" y="12804"/>
                    <a:pt x="14079" y="13395"/>
                    <a:pt x="15015" y="13871"/>
                  </a:cubicBezTo>
                  <a:lnTo>
                    <a:pt x="15015" y="13871"/>
                  </a:lnTo>
                  <a:cubicBezTo>
                    <a:pt x="14702" y="13850"/>
                    <a:pt x="14390" y="13835"/>
                    <a:pt x="14079" y="13835"/>
                  </a:cubicBezTo>
                  <a:cubicBezTo>
                    <a:pt x="13288" y="13835"/>
                    <a:pt x="12509" y="13930"/>
                    <a:pt x="11776" y="14244"/>
                  </a:cubicBezTo>
                  <a:cubicBezTo>
                    <a:pt x="11375" y="14444"/>
                    <a:pt x="11075" y="14778"/>
                    <a:pt x="11008" y="15211"/>
                  </a:cubicBezTo>
                  <a:lnTo>
                    <a:pt x="10942" y="15612"/>
                  </a:lnTo>
                  <a:cubicBezTo>
                    <a:pt x="10889" y="17223"/>
                    <a:pt x="11191" y="18750"/>
                    <a:pt x="11551" y="20276"/>
                  </a:cubicBezTo>
                  <a:lnTo>
                    <a:pt x="11551" y="20276"/>
                  </a:lnTo>
                  <a:cubicBezTo>
                    <a:pt x="10661" y="18722"/>
                    <a:pt x="9793" y="17174"/>
                    <a:pt x="8573" y="15845"/>
                  </a:cubicBezTo>
                  <a:cubicBezTo>
                    <a:pt x="8424" y="15686"/>
                    <a:pt x="8272" y="15621"/>
                    <a:pt x="8124" y="15621"/>
                  </a:cubicBezTo>
                  <a:cubicBezTo>
                    <a:pt x="7808" y="15621"/>
                    <a:pt x="7510" y="15917"/>
                    <a:pt x="7306" y="16212"/>
                  </a:cubicBezTo>
                  <a:cubicBezTo>
                    <a:pt x="6922" y="16716"/>
                    <a:pt x="6590" y="17254"/>
                    <a:pt x="6309" y="17827"/>
                  </a:cubicBezTo>
                  <a:lnTo>
                    <a:pt x="6309" y="17827"/>
                  </a:lnTo>
                  <a:cubicBezTo>
                    <a:pt x="6349" y="16675"/>
                    <a:pt x="6261" y="15313"/>
                    <a:pt x="5204" y="14744"/>
                  </a:cubicBezTo>
                  <a:cubicBezTo>
                    <a:pt x="4536" y="14488"/>
                    <a:pt x="3833" y="14407"/>
                    <a:pt x="3122" y="14407"/>
                  </a:cubicBezTo>
                  <a:cubicBezTo>
                    <a:pt x="2616" y="14407"/>
                    <a:pt x="2105" y="14448"/>
                    <a:pt x="1601" y="14496"/>
                  </a:cubicBezTo>
                  <a:lnTo>
                    <a:pt x="1601" y="14496"/>
                  </a:lnTo>
                  <a:cubicBezTo>
                    <a:pt x="2109" y="14218"/>
                    <a:pt x="2593" y="13868"/>
                    <a:pt x="3036" y="13477"/>
                  </a:cubicBezTo>
                  <a:cubicBezTo>
                    <a:pt x="3636" y="12943"/>
                    <a:pt x="4003" y="12143"/>
                    <a:pt x="3403" y="11442"/>
                  </a:cubicBezTo>
                  <a:cubicBezTo>
                    <a:pt x="2502" y="10275"/>
                    <a:pt x="1235" y="9407"/>
                    <a:pt x="0" y="8573"/>
                  </a:cubicBezTo>
                  <a:lnTo>
                    <a:pt x="0" y="8607"/>
                  </a:lnTo>
                  <a:cubicBezTo>
                    <a:pt x="1235" y="9441"/>
                    <a:pt x="2469" y="10341"/>
                    <a:pt x="3336" y="11509"/>
                  </a:cubicBezTo>
                  <a:cubicBezTo>
                    <a:pt x="4335" y="12822"/>
                    <a:pt x="2427" y="13916"/>
                    <a:pt x="1166" y="14538"/>
                  </a:cubicBezTo>
                  <a:lnTo>
                    <a:pt x="1166" y="14538"/>
                  </a:lnTo>
                  <a:cubicBezTo>
                    <a:pt x="1144" y="14540"/>
                    <a:pt x="1123" y="14542"/>
                    <a:pt x="1101" y="14544"/>
                  </a:cubicBezTo>
                  <a:lnTo>
                    <a:pt x="1110" y="14566"/>
                  </a:lnTo>
                  <a:lnTo>
                    <a:pt x="1110" y="14566"/>
                  </a:lnTo>
                  <a:cubicBezTo>
                    <a:pt x="919" y="14659"/>
                    <a:pt x="745" y="14741"/>
                    <a:pt x="601" y="14811"/>
                  </a:cubicBezTo>
                  <a:cubicBezTo>
                    <a:pt x="1319" y="14701"/>
                    <a:pt x="2038" y="14636"/>
                    <a:pt x="2737" y="14636"/>
                  </a:cubicBezTo>
                  <a:cubicBezTo>
                    <a:pt x="2882" y="14636"/>
                    <a:pt x="3026" y="14639"/>
                    <a:pt x="3169" y="14644"/>
                  </a:cubicBezTo>
                  <a:cubicBezTo>
                    <a:pt x="3252" y="14640"/>
                    <a:pt x="3334" y="14638"/>
                    <a:pt x="3416" y="14638"/>
                  </a:cubicBezTo>
                  <a:cubicBezTo>
                    <a:pt x="4000" y="14638"/>
                    <a:pt x="4582" y="14744"/>
                    <a:pt x="5137" y="14978"/>
                  </a:cubicBezTo>
                  <a:cubicBezTo>
                    <a:pt x="6438" y="15712"/>
                    <a:pt x="6038" y="18180"/>
                    <a:pt x="5905" y="19414"/>
                  </a:cubicBezTo>
                  <a:cubicBezTo>
                    <a:pt x="6338" y="18347"/>
                    <a:pt x="6905" y="17346"/>
                    <a:pt x="7573" y="16412"/>
                  </a:cubicBezTo>
                  <a:cubicBezTo>
                    <a:pt x="7706" y="16212"/>
                    <a:pt x="7906" y="16045"/>
                    <a:pt x="8106" y="15945"/>
                  </a:cubicBezTo>
                  <a:lnTo>
                    <a:pt x="8140" y="15945"/>
                  </a:lnTo>
                  <a:cubicBezTo>
                    <a:pt x="8540" y="16279"/>
                    <a:pt x="8907" y="16646"/>
                    <a:pt x="9174" y="17079"/>
                  </a:cubicBezTo>
                  <a:cubicBezTo>
                    <a:pt x="10408" y="18881"/>
                    <a:pt x="11475" y="20882"/>
                    <a:pt x="12543" y="22817"/>
                  </a:cubicBezTo>
                  <a:cubicBezTo>
                    <a:pt x="12424" y="22335"/>
                    <a:pt x="12298" y="21845"/>
                    <a:pt x="12173" y="21350"/>
                  </a:cubicBezTo>
                  <a:lnTo>
                    <a:pt x="12173" y="21350"/>
                  </a:lnTo>
                  <a:lnTo>
                    <a:pt x="12176" y="21349"/>
                  </a:lnTo>
                  <a:cubicBezTo>
                    <a:pt x="12174" y="21347"/>
                    <a:pt x="12173" y="21344"/>
                    <a:pt x="12171" y="21342"/>
                  </a:cubicBezTo>
                  <a:lnTo>
                    <a:pt x="12171" y="21342"/>
                  </a:lnTo>
                  <a:cubicBezTo>
                    <a:pt x="11703" y="19479"/>
                    <a:pt x="11263" y="17548"/>
                    <a:pt x="11342" y="15678"/>
                  </a:cubicBezTo>
                  <a:cubicBezTo>
                    <a:pt x="11309" y="15211"/>
                    <a:pt x="11575" y="14811"/>
                    <a:pt x="11942" y="14611"/>
                  </a:cubicBezTo>
                  <a:cubicBezTo>
                    <a:pt x="12626" y="14338"/>
                    <a:pt x="13361" y="14248"/>
                    <a:pt x="14105" y="14248"/>
                  </a:cubicBezTo>
                  <a:cubicBezTo>
                    <a:pt x="14813" y="14248"/>
                    <a:pt x="15528" y="14330"/>
                    <a:pt x="16212" y="14411"/>
                  </a:cubicBezTo>
                  <a:lnTo>
                    <a:pt x="17947" y="14611"/>
                  </a:lnTo>
                  <a:lnTo>
                    <a:pt x="16312" y="14011"/>
                  </a:lnTo>
                  <a:cubicBezTo>
                    <a:pt x="16289" y="14002"/>
                    <a:pt x="16266" y="13993"/>
                    <a:pt x="16244" y="13985"/>
                  </a:cubicBezTo>
                  <a:lnTo>
                    <a:pt x="16244" y="13985"/>
                  </a:lnTo>
                  <a:lnTo>
                    <a:pt x="16245" y="13977"/>
                  </a:lnTo>
                  <a:cubicBezTo>
                    <a:pt x="16236" y="13976"/>
                    <a:pt x="16227" y="13976"/>
                    <a:pt x="16218" y="13975"/>
                  </a:cubicBezTo>
                  <a:lnTo>
                    <a:pt x="16218" y="13975"/>
                  </a:lnTo>
                  <a:cubicBezTo>
                    <a:pt x="14921" y="13476"/>
                    <a:pt x="13752" y="12754"/>
                    <a:pt x="12710" y="11842"/>
                  </a:cubicBezTo>
                  <a:cubicBezTo>
                    <a:pt x="11575" y="10541"/>
                    <a:pt x="13477" y="8340"/>
                    <a:pt x="14344" y="7339"/>
                  </a:cubicBezTo>
                  <a:lnTo>
                    <a:pt x="14077" y="7039"/>
                  </a:lnTo>
                  <a:cubicBezTo>
                    <a:pt x="12743" y="8040"/>
                    <a:pt x="11309" y="9040"/>
                    <a:pt x="9674" y="9541"/>
                  </a:cubicBezTo>
                  <a:cubicBezTo>
                    <a:pt x="9620" y="9561"/>
                    <a:pt x="9566" y="9570"/>
                    <a:pt x="9512" y="9570"/>
                  </a:cubicBezTo>
                  <a:cubicBezTo>
                    <a:pt x="9300" y="9570"/>
                    <a:pt x="9093" y="9427"/>
                    <a:pt x="8907" y="9241"/>
                  </a:cubicBezTo>
                  <a:cubicBezTo>
                    <a:pt x="7506" y="7773"/>
                    <a:pt x="6805" y="5738"/>
                    <a:pt x="5971" y="3870"/>
                  </a:cubicBezTo>
                  <a:cubicBezTo>
                    <a:pt x="5438" y="2602"/>
                    <a:pt x="4937" y="1302"/>
                    <a:pt x="4504" y="1"/>
                  </a:cubicBezTo>
                  <a:lnTo>
                    <a:pt x="4504" y="1"/>
                  </a:lnTo>
                  <a:cubicBezTo>
                    <a:pt x="4504" y="1"/>
                    <a:pt x="4504" y="1"/>
                    <a:pt x="4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73;p42"/>
            <p:cNvSpPr/>
            <p:nvPr/>
          </p:nvSpPr>
          <p:spPr>
            <a:xfrm>
              <a:off x="2386875" y="1289425"/>
              <a:ext cx="746400" cy="1153900"/>
            </a:xfrm>
            <a:custGeom>
              <a:avLst/>
              <a:gdLst/>
              <a:ahLst/>
              <a:cxnLst/>
              <a:rect l="l" t="t" r="r" b="b"/>
              <a:pathLst>
                <a:path w="29856" h="46156" extrusionOk="0">
                  <a:moveTo>
                    <a:pt x="13955" y="0"/>
                  </a:moveTo>
                  <a:cubicBezTo>
                    <a:pt x="13430" y="0"/>
                    <a:pt x="12960" y="389"/>
                    <a:pt x="12776" y="1079"/>
                  </a:cubicBezTo>
                  <a:lnTo>
                    <a:pt x="267" y="33068"/>
                  </a:lnTo>
                  <a:cubicBezTo>
                    <a:pt x="1" y="34103"/>
                    <a:pt x="334" y="35203"/>
                    <a:pt x="1168" y="35904"/>
                  </a:cubicBezTo>
                  <a:lnTo>
                    <a:pt x="15178" y="45911"/>
                  </a:lnTo>
                  <a:cubicBezTo>
                    <a:pt x="15416" y="46077"/>
                    <a:pt x="15664" y="46156"/>
                    <a:pt x="15901" y="46156"/>
                  </a:cubicBezTo>
                  <a:cubicBezTo>
                    <a:pt x="16426" y="46156"/>
                    <a:pt x="16895" y="45767"/>
                    <a:pt x="17079" y="45077"/>
                  </a:cubicBezTo>
                  <a:lnTo>
                    <a:pt x="29588" y="13087"/>
                  </a:lnTo>
                  <a:cubicBezTo>
                    <a:pt x="29855" y="12053"/>
                    <a:pt x="29488" y="10953"/>
                    <a:pt x="28688" y="10252"/>
                  </a:cubicBezTo>
                  <a:lnTo>
                    <a:pt x="14678" y="245"/>
                  </a:lnTo>
                  <a:cubicBezTo>
                    <a:pt x="14439" y="79"/>
                    <a:pt x="14191" y="0"/>
                    <a:pt x="13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74;p42"/>
            <p:cNvSpPr/>
            <p:nvPr/>
          </p:nvSpPr>
          <p:spPr>
            <a:xfrm>
              <a:off x="2345175" y="1259675"/>
              <a:ext cx="747225" cy="1153625"/>
            </a:xfrm>
            <a:custGeom>
              <a:avLst/>
              <a:gdLst/>
              <a:ahLst/>
              <a:cxnLst/>
              <a:rect l="l" t="t" r="r" b="b"/>
              <a:pathLst>
                <a:path w="29889" h="46145" extrusionOk="0">
                  <a:moveTo>
                    <a:pt x="13944" y="0"/>
                  </a:moveTo>
                  <a:cubicBezTo>
                    <a:pt x="13417" y="0"/>
                    <a:pt x="12958" y="388"/>
                    <a:pt x="12776" y="1068"/>
                  </a:cubicBezTo>
                  <a:lnTo>
                    <a:pt x="268" y="33058"/>
                  </a:lnTo>
                  <a:cubicBezTo>
                    <a:pt x="1" y="34092"/>
                    <a:pt x="368" y="35192"/>
                    <a:pt x="1168" y="35893"/>
                  </a:cubicBezTo>
                  <a:lnTo>
                    <a:pt x="15178" y="45900"/>
                  </a:lnTo>
                  <a:cubicBezTo>
                    <a:pt x="15416" y="46066"/>
                    <a:pt x="15664" y="46145"/>
                    <a:pt x="15902" y="46145"/>
                  </a:cubicBezTo>
                  <a:cubicBezTo>
                    <a:pt x="16429" y="46145"/>
                    <a:pt x="16906" y="45756"/>
                    <a:pt x="17113" y="45066"/>
                  </a:cubicBezTo>
                  <a:lnTo>
                    <a:pt x="29622" y="13077"/>
                  </a:lnTo>
                  <a:cubicBezTo>
                    <a:pt x="29889" y="12043"/>
                    <a:pt x="29522" y="10942"/>
                    <a:pt x="28688" y="10241"/>
                  </a:cubicBezTo>
                  <a:lnTo>
                    <a:pt x="14711" y="267"/>
                  </a:lnTo>
                  <a:cubicBezTo>
                    <a:pt x="14455" y="86"/>
                    <a:pt x="14192" y="0"/>
                    <a:pt x="13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75;p42"/>
            <p:cNvSpPr/>
            <p:nvPr/>
          </p:nvSpPr>
          <p:spPr>
            <a:xfrm>
              <a:off x="2950325" y="1533250"/>
              <a:ext cx="94550" cy="73175"/>
            </a:xfrm>
            <a:custGeom>
              <a:avLst/>
              <a:gdLst/>
              <a:ahLst/>
              <a:cxnLst/>
              <a:rect l="l" t="t" r="r" b="b"/>
              <a:pathLst>
                <a:path w="3782" h="2927" extrusionOk="0">
                  <a:moveTo>
                    <a:pt x="1880" y="0"/>
                  </a:moveTo>
                  <a:cubicBezTo>
                    <a:pt x="1419" y="0"/>
                    <a:pt x="967" y="222"/>
                    <a:pt x="679" y="633"/>
                  </a:cubicBezTo>
                  <a:cubicBezTo>
                    <a:pt x="0" y="1651"/>
                    <a:pt x="749" y="2927"/>
                    <a:pt x="1869" y="2927"/>
                  </a:cubicBezTo>
                  <a:cubicBezTo>
                    <a:pt x="1959" y="2927"/>
                    <a:pt x="2052" y="2918"/>
                    <a:pt x="2147" y="2901"/>
                  </a:cubicBezTo>
                  <a:cubicBezTo>
                    <a:pt x="3448" y="2667"/>
                    <a:pt x="3781" y="999"/>
                    <a:pt x="2714" y="266"/>
                  </a:cubicBezTo>
                  <a:cubicBezTo>
                    <a:pt x="2458" y="86"/>
                    <a:pt x="2167" y="0"/>
                    <a:pt x="18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76;p42"/>
            <p:cNvSpPr/>
            <p:nvPr/>
          </p:nvSpPr>
          <p:spPr>
            <a:xfrm>
              <a:off x="1933225" y="2312775"/>
              <a:ext cx="2700850" cy="1254525"/>
            </a:xfrm>
            <a:custGeom>
              <a:avLst/>
              <a:gdLst/>
              <a:ahLst/>
              <a:cxnLst/>
              <a:rect l="l" t="t" r="r" b="b"/>
              <a:pathLst>
                <a:path w="108034" h="50181" extrusionOk="0">
                  <a:moveTo>
                    <a:pt x="18947" y="0"/>
                  </a:moveTo>
                  <a:cubicBezTo>
                    <a:pt x="11344" y="0"/>
                    <a:pt x="3035" y="1310"/>
                    <a:pt x="2569" y="3643"/>
                  </a:cubicBezTo>
                  <a:cubicBezTo>
                    <a:pt x="0" y="16485"/>
                    <a:pt x="29688" y="48008"/>
                    <a:pt x="33724" y="49542"/>
                  </a:cubicBezTo>
                  <a:cubicBezTo>
                    <a:pt x="34868" y="49975"/>
                    <a:pt x="36470" y="50180"/>
                    <a:pt x="38433" y="50180"/>
                  </a:cubicBezTo>
                  <a:cubicBezTo>
                    <a:pt x="50839" y="50180"/>
                    <a:pt x="77659" y="41990"/>
                    <a:pt x="94334" y="31363"/>
                  </a:cubicBezTo>
                  <a:cubicBezTo>
                    <a:pt x="101364" y="26889"/>
                    <a:pt x="108034" y="19611"/>
                    <a:pt x="94405" y="19611"/>
                  </a:cubicBezTo>
                  <a:cubicBezTo>
                    <a:pt x="93096" y="19611"/>
                    <a:pt x="91599" y="19678"/>
                    <a:pt x="89898" y="19821"/>
                  </a:cubicBezTo>
                  <a:cubicBezTo>
                    <a:pt x="76064" y="20974"/>
                    <a:pt x="57395" y="22909"/>
                    <a:pt x="51292" y="22909"/>
                  </a:cubicBezTo>
                  <a:cubicBezTo>
                    <a:pt x="50155" y="22909"/>
                    <a:pt x="49454" y="22842"/>
                    <a:pt x="49302" y="22690"/>
                  </a:cubicBezTo>
                  <a:cubicBezTo>
                    <a:pt x="48435" y="21756"/>
                    <a:pt x="35225" y="9814"/>
                    <a:pt x="31423" y="2575"/>
                  </a:cubicBezTo>
                  <a:cubicBezTo>
                    <a:pt x="30482" y="812"/>
                    <a:pt x="24933" y="0"/>
                    <a:pt x="18947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77;p42"/>
            <p:cNvSpPr/>
            <p:nvPr/>
          </p:nvSpPr>
          <p:spPr>
            <a:xfrm>
              <a:off x="2170050" y="1313175"/>
              <a:ext cx="452850" cy="647025"/>
            </a:xfrm>
            <a:custGeom>
              <a:avLst/>
              <a:gdLst/>
              <a:ahLst/>
              <a:cxnLst/>
              <a:rect l="l" t="t" r="r" b="b"/>
              <a:pathLst>
                <a:path w="18114" h="25881" extrusionOk="0">
                  <a:moveTo>
                    <a:pt x="11575" y="0"/>
                  </a:moveTo>
                  <a:cubicBezTo>
                    <a:pt x="10003" y="0"/>
                    <a:pt x="8543" y="2024"/>
                    <a:pt x="8207" y="5266"/>
                  </a:cubicBezTo>
                  <a:cubicBezTo>
                    <a:pt x="7306" y="13605"/>
                    <a:pt x="4938" y="14739"/>
                    <a:pt x="1" y="22011"/>
                  </a:cubicBezTo>
                  <a:lnTo>
                    <a:pt x="11142" y="25881"/>
                  </a:lnTo>
                  <a:cubicBezTo>
                    <a:pt x="13744" y="22578"/>
                    <a:pt x="18114" y="11837"/>
                    <a:pt x="14644" y="3131"/>
                  </a:cubicBezTo>
                  <a:cubicBezTo>
                    <a:pt x="13788" y="957"/>
                    <a:pt x="12655" y="0"/>
                    <a:pt x="11575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78;p42"/>
            <p:cNvSpPr/>
            <p:nvPr/>
          </p:nvSpPr>
          <p:spPr>
            <a:xfrm>
              <a:off x="1934875" y="1499675"/>
              <a:ext cx="1222650" cy="999250"/>
            </a:xfrm>
            <a:custGeom>
              <a:avLst/>
              <a:gdLst/>
              <a:ahLst/>
              <a:cxnLst/>
              <a:rect l="l" t="t" r="r" b="b"/>
              <a:pathLst>
                <a:path w="48906" h="39970" extrusionOk="0">
                  <a:moveTo>
                    <a:pt x="38198" y="1"/>
                  </a:moveTo>
                  <a:cubicBezTo>
                    <a:pt x="38073" y="1"/>
                    <a:pt x="37950" y="3"/>
                    <a:pt x="37828" y="7"/>
                  </a:cubicBezTo>
                  <a:cubicBezTo>
                    <a:pt x="18381" y="741"/>
                    <a:pt x="10442" y="12550"/>
                    <a:pt x="7173" y="18187"/>
                  </a:cubicBezTo>
                  <a:cubicBezTo>
                    <a:pt x="1" y="30496"/>
                    <a:pt x="2436" y="38969"/>
                    <a:pt x="2436" y="38969"/>
                  </a:cubicBezTo>
                  <a:lnTo>
                    <a:pt x="29489" y="39969"/>
                  </a:lnTo>
                  <a:cubicBezTo>
                    <a:pt x="34325" y="35500"/>
                    <a:pt x="34492" y="31163"/>
                    <a:pt x="34492" y="31163"/>
                  </a:cubicBezTo>
                  <a:cubicBezTo>
                    <a:pt x="34796" y="31177"/>
                    <a:pt x="35106" y="31185"/>
                    <a:pt x="35419" y="31185"/>
                  </a:cubicBezTo>
                  <a:cubicBezTo>
                    <a:pt x="35862" y="31185"/>
                    <a:pt x="36311" y="31169"/>
                    <a:pt x="36761" y="31130"/>
                  </a:cubicBezTo>
                  <a:cubicBezTo>
                    <a:pt x="37494" y="26760"/>
                    <a:pt x="37628" y="21123"/>
                    <a:pt x="37628" y="19054"/>
                  </a:cubicBezTo>
                  <a:cubicBezTo>
                    <a:pt x="37628" y="14418"/>
                    <a:pt x="29589" y="9581"/>
                    <a:pt x="29589" y="9581"/>
                  </a:cubicBezTo>
                  <a:cubicBezTo>
                    <a:pt x="32424" y="7780"/>
                    <a:pt x="36427" y="8013"/>
                    <a:pt x="41697" y="5845"/>
                  </a:cubicBezTo>
                  <a:cubicBezTo>
                    <a:pt x="48905" y="2923"/>
                    <a:pt x="42746" y="1"/>
                    <a:pt x="38198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79;p42"/>
            <p:cNvSpPr/>
            <p:nvPr/>
          </p:nvSpPr>
          <p:spPr>
            <a:xfrm>
              <a:off x="2210075" y="1737500"/>
              <a:ext cx="919850" cy="611500"/>
            </a:xfrm>
            <a:custGeom>
              <a:avLst/>
              <a:gdLst/>
              <a:ahLst/>
              <a:cxnLst/>
              <a:rect l="l" t="t" r="r" b="b"/>
              <a:pathLst>
                <a:path w="36794" h="24460" extrusionOk="0">
                  <a:moveTo>
                    <a:pt x="16437" y="1"/>
                  </a:moveTo>
                  <a:cubicBezTo>
                    <a:pt x="16373" y="1"/>
                    <a:pt x="16309" y="1"/>
                    <a:pt x="16246" y="1"/>
                  </a:cubicBezTo>
                  <a:cubicBezTo>
                    <a:pt x="10008" y="35"/>
                    <a:pt x="3170" y="2470"/>
                    <a:pt x="1" y="3671"/>
                  </a:cubicBezTo>
                  <a:cubicBezTo>
                    <a:pt x="1" y="3671"/>
                    <a:pt x="19550" y="24460"/>
                    <a:pt x="20943" y="24460"/>
                  </a:cubicBezTo>
                  <a:cubicBezTo>
                    <a:pt x="20958" y="24460"/>
                    <a:pt x="20972" y="24457"/>
                    <a:pt x="20982" y="24452"/>
                  </a:cubicBezTo>
                  <a:cubicBezTo>
                    <a:pt x="22019" y="23957"/>
                    <a:pt x="23141" y="23792"/>
                    <a:pt x="24273" y="23792"/>
                  </a:cubicBezTo>
                  <a:cubicBezTo>
                    <a:pt x="26513" y="23792"/>
                    <a:pt x="28793" y="24437"/>
                    <a:pt x="30529" y="24437"/>
                  </a:cubicBezTo>
                  <a:cubicBezTo>
                    <a:pt x="31756" y="24437"/>
                    <a:pt x="32712" y="24115"/>
                    <a:pt x="33191" y="23018"/>
                  </a:cubicBezTo>
                  <a:cubicBezTo>
                    <a:pt x="34425" y="20149"/>
                    <a:pt x="31357" y="18415"/>
                    <a:pt x="31357" y="18414"/>
                  </a:cubicBezTo>
                  <a:lnTo>
                    <a:pt x="31357" y="18414"/>
                  </a:lnTo>
                  <a:cubicBezTo>
                    <a:pt x="31357" y="18414"/>
                    <a:pt x="31548" y="18435"/>
                    <a:pt x="31853" y="18435"/>
                  </a:cubicBezTo>
                  <a:cubicBezTo>
                    <a:pt x="32946" y="18435"/>
                    <a:pt x="35505" y="18170"/>
                    <a:pt x="36027" y="15746"/>
                  </a:cubicBezTo>
                  <a:cubicBezTo>
                    <a:pt x="36794" y="12343"/>
                    <a:pt x="31423" y="10442"/>
                    <a:pt x="31423" y="10442"/>
                  </a:cubicBezTo>
                  <a:lnTo>
                    <a:pt x="31423" y="10442"/>
                  </a:lnTo>
                  <a:cubicBezTo>
                    <a:pt x="31423" y="10442"/>
                    <a:pt x="31472" y="10444"/>
                    <a:pt x="31559" y="10444"/>
                  </a:cubicBezTo>
                  <a:cubicBezTo>
                    <a:pt x="32376" y="10444"/>
                    <a:pt x="36594" y="10281"/>
                    <a:pt x="36594" y="6906"/>
                  </a:cubicBezTo>
                  <a:cubicBezTo>
                    <a:pt x="36627" y="1816"/>
                    <a:pt x="23459" y="1"/>
                    <a:pt x="16437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80;p42"/>
            <p:cNvSpPr/>
            <p:nvPr/>
          </p:nvSpPr>
          <p:spPr>
            <a:xfrm>
              <a:off x="2586225" y="1915575"/>
              <a:ext cx="410900" cy="83125"/>
            </a:xfrm>
            <a:custGeom>
              <a:avLst/>
              <a:gdLst/>
              <a:ahLst/>
              <a:cxnLst/>
              <a:rect l="l" t="t" r="r" b="b"/>
              <a:pathLst>
                <a:path w="16436" h="3325" extrusionOk="0">
                  <a:moveTo>
                    <a:pt x="3157" y="0"/>
                  </a:moveTo>
                  <a:cubicBezTo>
                    <a:pt x="1909" y="0"/>
                    <a:pt x="833" y="92"/>
                    <a:pt x="32" y="250"/>
                  </a:cubicBezTo>
                  <a:cubicBezTo>
                    <a:pt x="6" y="250"/>
                    <a:pt x="0" y="293"/>
                    <a:pt x="16" y="293"/>
                  </a:cubicBezTo>
                  <a:cubicBezTo>
                    <a:pt x="20" y="293"/>
                    <a:pt x="26" y="290"/>
                    <a:pt x="32" y="284"/>
                  </a:cubicBezTo>
                  <a:cubicBezTo>
                    <a:pt x="5570" y="650"/>
                    <a:pt x="11007" y="1651"/>
                    <a:pt x="16311" y="3319"/>
                  </a:cubicBezTo>
                  <a:cubicBezTo>
                    <a:pt x="16325" y="3323"/>
                    <a:pt x="16337" y="3324"/>
                    <a:pt x="16348" y="3324"/>
                  </a:cubicBezTo>
                  <a:cubicBezTo>
                    <a:pt x="16436" y="3324"/>
                    <a:pt x="16400" y="3212"/>
                    <a:pt x="16311" y="3152"/>
                  </a:cubicBezTo>
                  <a:cubicBezTo>
                    <a:pt x="12208" y="826"/>
                    <a:pt x="6904" y="0"/>
                    <a:pt x="3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81;p42"/>
            <p:cNvSpPr/>
            <p:nvPr/>
          </p:nvSpPr>
          <p:spPr>
            <a:xfrm>
              <a:off x="2592025" y="2096550"/>
              <a:ext cx="406025" cy="102600"/>
            </a:xfrm>
            <a:custGeom>
              <a:avLst/>
              <a:gdLst/>
              <a:ahLst/>
              <a:cxnLst/>
              <a:rect l="l" t="t" r="r" b="b"/>
              <a:pathLst>
                <a:path w="16241" h="4104" extrusionOk="0">
                  <a:moveTo>
                    <a:pt x="1262" y="1"/>
                  </a:moveTo>
                  <a:cubicBezTo>
                    <a:pt x="801" y="1"/>
                    <a:pt x="399" y="18"/>
                    <a:pt x="67" y="50"/>
                  </a:cubicBezTo>
                  <a:cubicBezTo>
                    <a:pt x="34" y="50"/>
                    <a:pt x="0" y="83"/>
                    <a:pt x="67" y="116"/>
                  </a:cubicBezTo>
                  <a:cubicBezTo>
                    <a:pt x="5538" y="817"/>
                    <a:pt x="10942" y="2151"/>
                    <a:pt x="16112" y="4086"/>
                  </a:cubicBezTo>
                  <a:cubicBezTo>
                    <a:pt x="16137" y="4098"/>
                    <a:pt x="16157" y="4104"/>
                    <a:pt x="16173" y="4104"/>
                  </a:cubicBezTo>
                  <a:cubicBezTo>
                    <a:pt x="16241" y="4104"/>
                    <a:pt x="16220" y="4000"/>
                    <a:pt x="16112" y="3919"/>
                  </a:cubicBezTo>
                  <a:cubicBezTo>
                    <a:pt x="11348" y="949"/>
                    <a:pt x="4691" y="1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82;p42"/>
            <p:cNvSpPr/>
            <p:nvPr/>
          </p:nvSpPr>
          <p:spPr>
            <a:xfrm>
              <a:off x="3224975" y="2782625"/>
              <a:ext cx="1391850" cy="741200"/>
            </a:xfrm>
            <a:custGeom>
              <a:avLst/>
              <a:gdLst/>
              <a:ahLst/>
              <a:cxnLst/>
              <a:rect l="l" t="t" r="r" b="b"/>
              <a:pathLst>
                <a:path w="55674" h="29648" extrusionOk="0">
                  <a:moveTo>
                    <a:pt x="40523" y="1"/>
                  </a:moveTo>
                  <a:cubicBezTo>
                    <a:pt x="25936" y="1"/>
                    <a:pt x="0" y="3229"/>
                    <a:pt x="0" y="3229"/>
                  </a:cubicBezTo>
                  <a:lnTo>
                    <a:pt x="6805" y="29647"/>
                  </a:lnTo>
                  <a:cubicBezTo>
                    <a:pt x="6805" y="29647"/>
                    <a:pt x="30489" y="20541"/>
                    <a:pt x="42731" y="14036"/>
                  </a:cubicBezTo>
                  <a:cubicBezTo>
                    <a:pt x="55674" y="7131"/>
                    <a:pt x="55073" y="527"/>
                    <a:pt x="43632" y="60"/>
                  </a:cubicBezTo>
                  <a:cubicBezTo>
                    <a:pt x="42672" y="20"/>
                    <a:pt x="41630" y="1"/>
                    <a:pt x="40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83;p42"/>
            <p:cNvSpPr/>
            <p:nvPr/>
          </p:nvSpPr>
          <p:spPr>
            <a:xfrm>
              <a:off x="4081425" y="2782425"/>
              <a:ext cx="407800" cy="306650"/>
            </a:xfrm>
            <a:custGeom>
              <a:avLst/>
              <a:gdLst/>
              <a:ahLst/>
              <a:cxnLst/>
              <a:rect l="l" t="t" r="r" b="b"/>
              <a:pathLst>
                <a:path w="16312" h="12266" extrusionOk="0">
                  <a:moveTo>
                    <a:pt x="6538" y="1"/>
                  </a:moveTo>
                  <a:cubicBezTo>
                    <a:pt x="6405" y="268"/>
                    <a:pt x="6238" y="501"/>
                    <a:pt x="6105" y="735"/>
                  </a:cubicBezTo>
                  <a:cubicBezTo>
                    <a:pt x="4237" y="4004"/>
                    <a:pt x="0" y="3970"/>
                    <a:pt x="434" y="7973"/>
                  </a:cubicBezTo>
                  <a:cubicBezTo>
                    <a:pt x="748" y="10828"/>
                    <a:pt x="4286" y="12266"/>
                    <a:pt x="7224" y="12266"/>
                  </a:cubicBezTo>
                  <a:cubicBezTo>
                    <a:pt x="7719" y="12266"/>
                    <a:pt x="8197" y="12225"/>
                    <a:pt x="8640" y="12143"/>
                  </a:cubicBezTo>
                  <a:cubicBezTo>
                    <a:pt x="13410" y="11242"/>
                    <a:pt x="16112" y="6172"/>
                    <a:pt x="16312" y="1735"/>
                  </a:cubicBezTo>
                  <a:cubicBezTo>
                    <a:pt x="14878" y="801"/>
                    <a:pt x="12543" y="201"/>
                    <a:pt x="9374" y="68"/>
                  </a:cubicBezTo>
                  <a:cubicBezTo>
                    <a:pt x="8473" y="1"/>
                    <a:pt x="7539" y="1"/>
                    <a:pt x="6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84;p42"/>
            <p:cNvSpPr/>
            <p:nvPr/>
          </p:nvSpPr>
          <p:spPr>
            <a:xfrm>
              <a:off x="3644450" y="2794950"/>
              <a:ext cx="485350" cy="498700"/>
            </a:xfrm>
            <a:custGeom>
              <a:avLst/>
              <a:gdLst/>
              <a:ahLst/>
              <a:cxnLst/>
              <a:rect l="l" t="t" r="r" b="b"/>
              <a:pathLst>
                <a:path w="19414" h="19948" extrusionOk="0">
                  <a:moveTo>
                    <a:pt x="11342" y="0"/>
                  </a:moveTo>
                  <a:cubicBezTo>
                    <a:pt x="9607" y="134"/>
                    <a:pt x="7839" y="267"/>
                    <a:pt x="6104" y="400"/>
                  </a:cubicBezTo>
                  <a:cubicBezTo>
                    <a:pt x="4570" y="1968"/>
                    <a:pt x="4437" y="4870"/>
                    <a:pt x="4203" y="7472"/>
                  </a:cubicBezTo>
                  <a:cubicBezTo>
                    <a:pt x="3870" y="11175"/>
                    <a:pt x="0" y="12943"/>
                    <a:pt x="2068" y="16379"/>
                  </a:cubicBezTo>
                  <a:cubicBezTo>
                    <a:pt x="3803" y="19281"/>
                    <a:pt x="6638" y="19247"/>
                    <a:pt x="9373" y="19314"/>
                  </a:cubicBezTo>
                  <a:cubicBezTo>
                    <a:pt x="10441" y="19414"/>
                    <a:pt x="11442" y="19648"/>
                    <a:pt x="12476" y="19948"/>
                  </a:cubicBezTo>
                  <a:cubicBezTo>
                    <a:pt x="14844" y="18914"/>
                    <a:pt x="17179" y="17846"/>
                    <a:pt x="19414" y="16779"/>
                  </a:cubicBezTo>
                  <a:cubicBezTo>
                    <a:pt x="18780" y="14811"/>
                    <a:pt x="15845" y="13410"/>
                    <a:pt x="14844" y="10975"/>
                  </a:cubicBezTo>
                  <a:cubicBezTo>
                    <a:pt x="13843" y="8540"/>
                    <a:pt x="14077" y="2168"/>
                    <a:pt x="11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85;p42"/>
            <p:cNvSpPr/>
            <p:nvPr/>
          </p:nvSpPr>
          <p:spPr>
            <a:xfrm>
              <a:off x="3308375" y="3186050"/>
              <a:ext cx="322750" cy="337775"/>
            </a:xfrm>
            <a:custGeom>
              <a:avLst/>
              <a:gdLst/>
              <a:ahLst/>
              <a:cxnLst/>
              <a:rect l="l" t="t" r="r" b="b"/>
              <a:pathLst>
                <a:path w="12910" h="13511" extrusionOk="0">
                  <a:moveTo>
                    <a:pt x="0" y="1"/>
                  </a:moveTo>
                  <a:lnTo>
                    <a:pt x="3469" y="13510"/>
                  </a:lnTo>
                  <a:cubicBezTo>
                    <a:pt x="3469" y="13510"/>
                    <a:pt x="7339" y="12009"/>
                    <a:pt x="12776" y="9808"/>
                  </a:cubicBezTo>
                  <a:cubicBezTo>
                    <a:pt x="12909" y="6772"/>
                    <a:pt x="8973" y="5571"/>
                    <a:pt x="5904" y="4437"/>
                  </a:cubicBezTo>
                  <a:cubicBezTo>
                    <a:pt x="3169" y="3437"/>
                    <a:pt x="2135" y="66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86;p42"/>
            <p:cNvSpPr/>
            <p:nvPr/>
          </p:nvSpPr>
          <p:spPr>
            <a:xfrm>
              <a:off x="3230800" y="2816625"/>
              <a:ext cx="437025" cy="315250"/>
            </a:xfrm>
            <a:custGeom>
              <a:avLst/>
              <a:gdLst/>
              <a:ahLst/>
              <a:cxnLst/>
              <a:rect l="l" t="t" r="r" b="b"/>
              <a:pathLst>
                <a:path w="17481" h="12610" extrusionOk="0">
                  <a:moveTo>
                    <a:pt x="17347" y="1"/>
                  </a:moveTo>
                  <a:lnTo>
                    <a:pt x="17347" y="1"/>
                  </a:lnTo>
                  <a:cubicBezTo>
                    <a:pt x="17046" y="34"/>
                    <a:pt x="16780" y="34"/>
                    <a:pt x="16513" y="67"/>
                  </a:cubicBezTo>
                  <a:cubicBezTo>
                    <a:pt x="16479" y="634"/>
                    <a:pt x="16379" y="1168"/>
                    <a:pt x="16313" y="1702"/>
                  </a:cubicBezTo>
                  <a:cubicBezTo>
                    <a:pt x="16179" y="2769"/>
                    <a:pt x="16079" y="3703"/>
                    <a:pt x="16279" y="4437"/>
                  </a:cubicBezTo>
                  <a:cubicBezTo>
                    <a:pt x="16579" y="5538"/>
                    <a:pt x="16079" y="8173"/>
                    <a:pt x="14378" y="9974"/>
                  </a:cubicBezTo>
                  <a:cubicBezTo>
                    <a:pt x="13307" y="11149"/>
                    <a:pt x="11807" y="11793"/>
                    <a:pt x="10262" y="11793"/>
                  </a:cubicBezTo>
                  <a:cubicBezTo>
                    <a:pt x="9833" y="11793"/>
                    <a:pt x="9401" y="11744"/>
                    <a:pt x="8974" y="11642"/>
                  </a:cubicBezTo>
                  <a:cubicBezTo>
                    <a:pt x="5271" y="10942"/>
                    <a:pt x="4404" y="9040"/>
                    <a:pt x="3470" y="7072"/>
                  </a:cubicBezTo>
                  <a:cubicBezTo>
                    <a:pt x="2936" y="5905"/>
                    <a:pt x="2403" y="4737"/>
                    <a:pt x="1269" y="3837"/>
                  </a:cubicBezTo>
                  <a:cubicBezTo>
                    <a:pt x="868" y="3503"/>
                    <a:pt x="435" y="3136"/>
                    <a:pt x="1" y="2736"/>
                  </a:cubicBezTo>
                  <a:lnTo>
                    <a:pt x="1" y="2736"/>
                  </a:lnTo>
                  <a:lnTo>
                    <a:pt x="368" y="4170"/>
                  </a:lnTo>
                  <a:cubicBezTo>
                    <a:pt x="501" y="4270"/>
                    <a:pt x="601" y="4370"/>
                    <a:pt x="735" y="4470"/>
                  </a:cubicBezTo>
                  <a:cubicBezTo>
                    <a:pt x="1702" y="5271"/>
                    <a:pt x="2203" y="6305"/>
                    <a:pt x="2736" y="7406"/>
                  </a:cubicBezTo>
                  <a:cubicBezTo>
                    <a:pt x="3670" y="9407"/>
                    <a:pt x="4704" y="11642"/>
                    <a:pt x="8807" y="12443"/>
                  </a:cubicBezTo>
                  <a:cubicBezTo>
                    <a:pt x="9308" y="12543"/>
                    <a:pt x="9808" y="12610"/>
                    <a:pt x="10308" y="12610"/>
                  </a:cubicBezTo>
                  <a:cubicBezTo>
                    <a:pt x="12076" y="12610"/>
                    <a:pt x="13777" y="11876"/>
                    <a:pt x="14978" y="10541"/>
                  </a:cubicBezTo>
                  <a:cubicBezTo>
                    <a:pt x="16746" y="8640"/>
                    <a:pt x="17480" y="5738"/>
                    <a:pt x="17080" y="4204"/>
                  </a:cubicBezTo>
                  <a:cubicBezTo>
                    <a:pt x="16913" y="3636"/>
                    <a:pt x="17013" y="2769"/>
                    <a:pt x="17147" y="1835"/>
                  </a:cubicBezTo>
                  <a:cubicBezTo>
                    <a:pt x="17213" y="1268"/>
                    <a:pt x="17313" y="634"/>
                    <a:pt x="17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87;p42"/>
            <p:cNvSpPr/>
            <p:nvPr/>
          </p:nvSpPr>
          <p:spPr>
            <a:xfrm>
              <a:off x="3382575" y="2917750"/>
              <a:ext cx="140125" cy="518575"/>
            </a:xfrm>
            <a:custGeom>
              <a:avLst/>
              <a:gdLst/>
              <a:ahLst/>
              <a:cxnLst/>
              <a:rect l="l" t="t" r="r" b="b"/>
              <a:pathLst>
                <a:path w="5605" h="20743" extrusionOk="0">
                  <a:moveTo>
                    <a:pt x="34" y="0"/>
                  </a:moveTo>
                  <a:cubicBezTo>
                    <a:pt x="18" y="0"/>
                    <a:pt x="1" y="8"/>
                    <a:pt x="1" y="25"/>
                  </a:cubicBezTo>
                  <a:cubicBezTo>
                    <a:pt x="234" y="1793"/>
                    <a:pt x="601" y="3561"/>
                    <a:pt x="1068" y="5296"/>
                  </a:cubicBezTo>
                  <a:cubicBezTo>
                    <a:pt x="1469" y="6997"/>
                    <a:pt x="1936" y="8698"/>
                    <a:pt x="2369" y="10399"/>
                  </a:cubicBezTo>
                  <a:cubicBezTo>
                    <a:pt x="2836" y="12100"/>
                    <a:pt x="4904" y="18972"/>
                    <a:pt x="5438" y="20707"/>
                  </a:cubicBezTo>
                  <a:cubicBezTo>
                    <a:pt x="5451" y="20732"/>
                    <a:pt x="5478" y="20743"/>
                    <a:pt x="5507" y="20743"/>
                  </a:cubicBezTo>
                  <a:cubicBezTo>
                    <a:pt x="5554" y="20743"/>
                    <a:pt x="5605" y="20714"/>
                    <a:pt x="5605" y="20673"/>
                  </a:cubicBezTo>
                  <a:cubicBezTo>
                    <a:pt x="5205" y="18939"/>
                    <a:pt x="3604" y="11934"/>
                    <a:pt x="3137" y="10199"/>
                  </a:cubicBezTo>
                  <a:cubicBezTo>
                    <a:pt x="2670" y="8464"/>
                    <a:pt x="2236" y="6730"/>
                    <a:pt x="1702" y="4995"/>
                  </a:cubicBezTo>
                  <a:cubicBezTo>
                    <a:pt x="1269" y="3294"/>
                    <a:pt x="701" y="1626"/>
                    <a:pt x="68" y="25"/>
                  </a:cubicBezTo>
                  <a:cubicBezTo>
                    <a:pt x="68" y="8"/>
                    <a:pt x="51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88;p42"/>
            <p:cNvSpPr/>
            <p:nvPr/>
          </p:nvSpPr>
          <p:spPr>
            <a:xfrm>
              <a:off x="3681975" y="2725425"/>
              <a:ext cx="1760450" cy="2443750"/>
            </a:xfrm>
            <a:custGeom>
              <a:avLst/>
              <a:gdLst/>
              <a:ahLst/>
              <a:cxnLst/>
              <a:rect l="l" t="t" r="r" b="b"/>
              <a:pathLst>
                <a:path w="70418" h="97750" extrusionOk="0">
                  <a:moveTo>
                    <a:pt x="32794" y="1"/>
                  </a:moveTo>
                  <a:cubicBezTo>
                    <a:pt x="28180" y="1"/>
                    <a:pt x="23507" y="2243"/>
                    <a:pt x="21349" y="4649"/>
                  </a:cubicBezTo>
                  <a:cubicBezTo>
                    <a:pt x="11742" y="15390"/>
                    <a:pt x="0" y="97482"/>
                    <a:pt x="234" y="97749"/>
                  </a:cubicBezTo>
                  <a:lnTo>
                    <a:pt x="70417" y="97649"/>
                  </a:lnTo>
                  <a:cubicBezTo>
                    <a:pt x="70417" y="97649"/>
                    <a:pt x="61511" y="33270"/>
                    <a:pt x="41963" y="4616"/>
                  </a:cubicBezTo>
                  <a:cubicBezTo>
                    <a:pt x="39653" y="1251"/>
                    <a:pt x="36240" y="1"/>
                    <a:pt x="327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9;p42"/>
            <p:cNvSpPr/>
            <p:nvPr/>
          </p:nvSpPr>
          <p:spPr>
            <a:xfrm>
              <a:off x="3633600" y="2841650"/>
              <a:ext cx="582100" cy="2327525"/>
            </a:xfrm>
            <a:custGeom>
              <a:avLst/>
              <a:gdLst/>
              <a:ahLst/>
              <a:cxnLst/>
              <a:rect l="l" t="t" r="r" b="b"/>
              <a:pathLst>
                <a:path w="23284" h="93101" extrusionOk="0">
                  <a:moveTo>
                    <a:pt x="23284" y="0"/>
                  </a:moveTo>
                  <a:cubicBezTo>
                    <a:pt x="23283" y="1"/>
                    <a:pt x="18914" y="5405"/>
                    <a:pt x="14978" y="17046"/>
                  </a:cubicBezTo>
                  <a:cubicBezTo>
                    <a:pt x="12676" y="23784"/>
                    <a:pt x="0" y="93100"/>
                    <a:pt x="0" y="93100"/>
                  </a:cubicBezTo>
                  <a:lnTo>
                    <a:pt x="5571" y="93100"/>
                  </a:lnTo>
                  <a:cubicBezTo>
                    <a:pt x="5571" y="93100"/>
                    <a:pt x="13910" y="36626"/>
                    <a:pt x="17446" y="21416"/>
                  </a:cubicBezTo>
                  <a:cubicBezTo>
                    <a:pt x="18714" y="15978"/>
                    <a:pt x="23284" y="1"/>
                    <a:pt x="23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90;p42"/>
            <p:cNvSpPr/>
            <p:nvPr/>
          </p:nvSpPr>
          <p:spPr>
            <a:xfrm>
              <a:off x="3641950" y="3130175"/>
              <a:ext cx="476175" cy="2038150"/>
            </a:xfrm>
            <a:custGeom>
              <a:avLst/>
              <a:gdLst/>
              <a:ahLst/>
              <a:cxnLst/>
              <a:rect l="l" t="t" r="r" b="b"/>
              <a:pathLst>
                <a:path w="19047" h="81526" extrusionOk="0">
                  <a:moveTo>
                    <a:pt x="16712" y="1"/>
                  </a:moveTo>
                  <a:cubicBezTo>
                    <a:pt x="16011" y="1669"/>
                    <a:pt x="15311" y="3470"/>
                    <a:pt x="14644" y="5505"/>
                  </a:cubicBezTo>
                  <a:cubicBezTo>
                    <a:pt x="14510" y="5838"/>
                    <a:pt x="14377" y="6305"/>
                    <a:pt x="14210" y="6906"/>
                  </a:cubicBezTo>
                  <a:cubicBezTo>
                    <a:pt x="14893" y="7042"/>
                    <a:pt x="15567" y="7135"/>
                    <a:pt x="16201" y="7135"/>
                  </a:cubicBezTo>
                  <a:cubicBezTo>
                    <a:pt x="16806" y="7135"/>
                    <a:pt x="17375" y="7051"/>
                    <a:pt x="17879" y="6839"/>
                  </a:cubicBezTo>
                  <a:cubicBezTo>
                    <a:pt x="18213" y="5538"/>
                    <a:pt x="18613" y="4037"/>
                    <a:pt x="19047" y="2469"/>
                  </a:cubicBezTo>
                  <a:cubicBezTo>
                    <a:pt x="18447" y="1635"/>
                    <a:pt x="17546" y="868"/>
                    <a:pt x="16712" y="1"/>
                  </a:cubicBezTo>
                  <a:close/>
                  <a:moveTo>
                    <a:pt x="12642" y="13844"/>
                  </a:moveTo>
                  <a:cubicBezTo>
                    <a:pt x="12653" y="13846"/>
                    <a:pt x="12664" y="13848"/>
                    <a:pt x="12674" y="13851"/>
                  </a:cubicBezTo>
                  <a:lnTo>
                    <a:pt x="12674" y="13851"/>
                  </a:lnTo>
                  <a:cubicBezTo>
                    <a:pt x="12675" y="13848"/>
                    <a:pt x="12675" y="13846"/>
                    <a:pt x="12676" y="13844"/>
                  </a:cubicBezTo>
                  <a:close/>
                  <a:moveTo>
                    <a:pt x="12674" y="13851"/>
                  </a:moveTo>
                  <a:cubicBezTo>
                    <a:pt x="11540" y="19054"/>
                    <a:pt x="10173" y="26056"/>
                    <a:pt x="8673" y="33592"/>
                  </a:cubicBezTo>
                  <a:cubicBezTo>
                    <a:pt x="10307" y="33125"/>
                    <a:pt x="11842" y="32324"/>
                    <a:pt x="13143" y="31223"/>
                  </a:cubicBezTo>
                  <a:cubicBezTo>
                    <a:pt x="14210" y="24919"/>
                    <a:pt x="15244" y="19148"/>
                    <a:pt x="16112" y="14745"/>
                  </a:cubicBezTo>
                  <a:cubicBezTo>
                    <a:pt x="15119" y="14579"/>
                    <a:pt x="13962" y="14119"/>
                    <a:pt x="12674" y="13851"/>
                  </a:cubicBezTo>
                  <a:close/>
                  <a:moveTo>
                    <a:pt x="7172" y="41430"/>
                  </a:moveTo>
                  <a:cubicBezTo>
                    <a:pt x="6071" y="47268"/>
                    <a:pt x="4937" y="53172"/>
                    <a:pt x="3936" y="58543"/>
                  </a:cubicBezTo>
                  <a:cubicBezTo>
                    <a:pt x="6938" y="58376"/>
                    <a:pt x="8606" y="56508"/>
                    <a:pt x="9373" y="54440"/>
                  </a:cubicBezTo>
                  <a:cubicBezTo>
                    <a:pt x="9807" y="53372"/>
                    <a:pt x="9974" y="52205"/>
                    <a:pt x="9940" y="51037"/>
                  </a:cubicBezTo>
                  <a:cubicBezTo>
                    <a:pt x="9907" y="50504"/>
                    <a:pt x="9774" y="49970"/>
                    <a:pt x="9574" y="49470"/>
                  </a:cubicBezTo>
                  <a:cubicBezTo>
                    <a:pt x="8706" y="47768"/>
                    <a:pt x="9807" y="43699"/>
                    <a:pt x="7172" y="41430"/>
                  </a:cubicBezTo>
                  <a:close/>
                  <a:moveTo>
                    <a:pt x="5908" y="62473"/>
                  </a:moveTo>
                  <a:cubicBezTo>
                    <a:pt x="4938" y="62473"/>
                    <a:pt x="3966" y="62698"/>
                    <a:pt x="3069" y="63146"/>
                  </a:cubicBezTo>
                  <a:cubicBezTo>
                    <a:pt x="3002" y="63513"/>
                    <a:pt x="2935" y="63847"/>
                    <a:pt x="2869" y="64213"/>
                  </a:cubicBezTo>
                  <a:cubicBezTo>
                    <a:pt x="3763" y="63625"/>
                    <a:pt x="4813" y="63321"/>
                    <a:pt x="5872" y="63321"/>
                  </a:cubicBezTo>
                  <a:cubicBezTo>
                    <a:pt x="6433" y="63321"/>
                    <a:pt x="6996" y="63406"/>
                    <a:pt x="7539" y="63580"/>
                  </a:cubicBezTo>
                  <a:lnTo>
                    <a:pt x="7939" y="63680"/>
                  </a:lnTo>
                  <a:cubicBezTo>
                    <a:pt x="8006" y="63413"/>
                    <a:pt x="8039" y="63113"/>
                    <a:pt x="8072" y="62846"/>
                  </a:cubicBezTo>
                  <a:lnTo>
                    <a:pt x="7739" y="62746"/>
                  </a:lnTo>
                  <a:cubicBezTo>
                    <a:pt x="7142" y="62564"/>
                    <a:pt x="6525" y="62473"/>
                    <a:pt x="5908" y="62473"/>
                  </a:cubicBezTo>
                  <a:close/>
                  <a:moveTo>
                    <a:pt x="167" y="78791"/>
                  </a:moveTo>
                  <a:cubicBezTo>
                    <a:pt x="100" y="79191"/>
                    <a:pt x="33" y="79524"/>
                    <a:pt x="0" y="79825"/>
                  </a:cubicBezTo>
                  <a:cubicBezTo>
                    <a:pt x="434" y="80258"/>
                    <a:pt x="967" y="80625"/>
                    <a:pt x="1501" y="80959"/>
                  </a:cubicBezTo>
                  <a:cubicBezTo>
                    <a:pt x="1868" y="81159"/>
                    <a:pt x="2268" y="81359"/>
                    <a:pt x="2635" y="81526"/>
                  </a:cubicBezTo>
                  <a:lnTo>
                    <a:pt x="5270" y="81526"/>
                  </a:lnTo>
                  <a:lnTo>
                    <a:pt x="5270" y="81426"/>
                  </a:lnTo>
                  <a:cubicBezTo>
                    <a:pt x="4070" y="81259"/>
                    <a:pt x="2935" y="80825"/>
                    <a:pt x="1901" y="80225"/>
                  </a:cubicBezTo>
                  <a:cubicBezTo>
                    <a:pt x="1234" y="79858"/>
                    <a:pt x="667" y="79358"/>
                    <a:pt x="167" y="787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91;p42"/>
            <p:cNvSpPr/>
            <p:nvPr/>
          </p:nvSpPr>
          <p:spPr>
            <a:xfrm>
              <a:off x="4367450" y="2731500"/>
              <a:ext cx="1074975" cy="2434325"/>
            </a:xfrm>
            <a:custGeom>
              <a:avLst/>
              <a:gdLst/>
              <a:ahLst/>
              <a:cxnLst/>
              <a:rect l="l" t="t" r="r" b="b"/>
              <a:pathLst>
                <a:path w="42999" h="97373" extrusionOk="0">
                  <a:moveTo>
                    <a:pt x="8565" y="1"/>
                  </a:moveTo>
                  <a:cubicBezTo>
                    <a:pt x="8526" y="1"/>
                    <a:pt x="8507" y="3"/>
                    <a:pt x="8507" y="3"/>
                  </a:cubicBezTo>
                  <a:cubicBezTo>
                    <a:pt x="8507" y="3"/>
                    <a:pt x="935" y="41032"/>
                    <a:pt x="668" y="47070"/>
                  </a:cubicBezTo>
                  <a:cubicBezTo>
                    <a:pt x="434" y="53108"/>
                    <a:pt x="1" y="97373"/>
                    <a:pt x="1" y="97373"/>
                  </a:cubicBezTo>
                  <a:lnTo>
                    <a:pt x="42998" y="97373"/>
                  </a:lnTo>
                  <a:cubicBezTo>
                    <a:pt x="42998" y="97373"/>
                    <a:pt x="35660" y="27389"/>
                    <a:pt x="16779" y="6074"/>
                  </a:cubicBezTo>
                  <a:cubicBezTo>
                    <a:pt x="11597" y="252"/>
                    <a:pt x="8978" y="1"/>
                    <a:pt x="8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92;p42"/>
            <p:cNvSpPr/>
            <p:nvPr/>
          </p:nvSpPr>
          <p:spPr>
            <a:xfrm>
              <a:off x="4374125" y="2821625"/>
              <a:ext cx="1068300" cy="2344200"/>
            </a:xfrm>
            <a:custGeom>
              <a:avLst/>
              <a:gdLst/>
              <a:ahLst/>
              <a:cxnLst/>
              <a:rect l="l" t="t" r="r" b="b"/>
              <a:pathLst>
                <a:path w="42732" h="93768" extrusionOk="0">
                  <a:moveTo>
                    <a:pt x="14111" y="1"/>
                  </a:moveTo>
                  <a:cubicBezTo>
                    <a:pt x="11375" y="634"/>
                    <a:pt x="9507" y="2202"/>
                    <a:pt x="9040" y="4304"/>
                  </a:cubicBezTo>
                  <a:cubicBezTo>
                    <a:pt x="8240" y="7973"/>
                    <a:pt x="12209" y="9407"/>
                    <a:pt x="15378" y="10542"/>
                  </a:cubicBezTo>
                  <a:lnTo>
                    <a:pt x="16079" y="10808"/>
                  </a:lnTo>
                  <a:cubicBezTo>
                    <a:pt x="17413" y="11309"/>
                    <a:pt x="18347" y="12243"/>
                    <a:pt x="19214" y="13143"/>
                  </a:cubicBezTo>
                  <a:cubicBezTo>
                    <a:pt x="20282" y="14244"/>
                    <a:pt x="21383" y="15412"/>
                    <a:pt x="23117" y="15412"/>
                  </a:cubicBezTo>
                  <a:cubicBezTo>
                    <a:pt x="23517" y="15378"/>
                    <a:pt x="23951" y="15345"/>
                    <a:pt x="24351" y="15212"/>
                  </a:cubicBezTo>
                  <a:lnTo>
                    <a:pt x="23984" y="14411"/>
                  </a:lnTo>
                  <a:cubicBezTo>
                    <a:pt x="23661" y="14489"/>
                    <a:pt x="23364" y="14525"/>
                    <a:pt x="23088" y="14525"/>
                  </a:cubicBezTo>
                  <a:cubicBezTo>
                    <a:pt x="21709" y="14525"/>
                    <a:pt x="20843" y="13627"/>
                    <a:pt x="19815" y="12543"/>
                  </a:cubicBezTo>
                  <a:cubicBezTo>
                    <a:pt x="18914" y="11609"/>
                    <a:pt x="17880" y="10542"/>
                    <a:pt x="16379" y="10008"/>
                  </a:cubicBezTo>
                  <a:lnTo>
                    <a:pt x="15645" y="9741"/>
                  </a:lnTo>
                  <a:cubicBezTo>
                    <a:pt x="12009" y="8407"/>
                    <a:pt x="9241" y="7172"/>
                    <a:pt x="9841" y="4437"/>
                  </a:cubicBezTo>
                  <a:cubicBezTo>
                    <a:pt x="10341" y="2269"/>
                    <a:pt x="12543" y="1101"/>
                    <a:pt x="14845" y="701"/>
                  </a:cubicBezTo>
                  <a:cubicBezTo>
                    <a:pt x="14578" y="434"/>
                    <a:pt x="14344" y="201"/>
                    <a:pt x="14111" y="1"/>
                  </a:cubicBezTo>
                  <a:close/>
                  <a:moveTo>
                    <a:pt x="5818" y="11668"/>
                  </a:moveTo>
                  <a:cubicBezTo>
                    <a:pt x="5705" y="11668"/>
                    <a:pt x="5589" y="11670"/>
                    <a:pt x="5471" y="11676"/>
                  </a:cubicBezTo>
                  <a:cubicBezTo>
                    <a:pt x="4504" y="17080"/>
                    <a:pt x="3436" y="23151"/>
                    <a:pt x="2536" y="28588"/>
                  </a:cubicBezTo>
                  <a:cubicBezTo>
                    <a:pt x="3370" y="29455"/>
                    <a:pt x="4571" y="30055"/>
                    <a:pt x="6372" y="30122"/>
                  </a:cubicBezTo>
                  <a:cubicBezTo>
                    <a:pt x="6576" y="30132"/>
                    <a:pt x="6775" y="30137"/>
                    <a:pt x="6968" y="30137"/>
                  </a:cubicBezTo>
                  <a:cubicBezTo>
                    <a:pt x="10792" y="30137"/>
                    <a:pt x="12614" y="28307"/>
                    <a:pt x="14678" y="26720"/>
                  </a:cubicBezTo>
                  <a:cubicBezTo>
                    <a:pt x="16846" y="25052"/>
                    <a:pt x="21516" y="26119"/>
                    <a:pt x="21583" y="22550"/>
                  </a:cubicBezTo>
                  <a:cubicBezTo>
                    <a:pt x="21683" y="18981"/>
                    <a:pt x="17613" y="16979"/>
                    <a:pt x="14077" y="16045"/>
                  </a:cubicBezTo>
                  <a:cubicBezTo>
                    <a:pt x="10992" y="15201"/>
                    <a:pt x="10025" y="11668"/>
                    <a:pt x="5818" y="11668"/>
                  </a:cubicBezTo>
                  <a:close/>
                  <a:moveTo>
                    <a:pt x="26920" y="21249"/>
                  </a:moveTo>
                  <a:cubicBezTo>
                    <a:pt x="26419" y="22917"/>
                    <a:pt x="26386" y="24652"/>
                    <a:pt x="26853" y="26353"/>
                  </a:cubicBezTo>
                  <a:cubicBezTo>
                    <a:pt x="27420" y="28221"/>
                    <a:pt x="28621" y="29822"/>
                    <a:pt x="30289" y="30889"/>
                  </a:cubicBezTo>
                  <a:cubicBezTo>
                    <a:pt x="29221" y="27554"/>
                    <a:pt x="28121" y="24318"/>
                    <a:pt x="26920" y="21249"/>
                  </a:cubicBezTo>
                  <a:close/>
                  <a:moveTo>
                    <a:pt x="21683" y="29388"/>
                  </a:moveTo>
                  <a:cubicBezTo>
                    <a:pt x="21316" y="29388"/>
                    <a:pt x="20982" y="29422"/>
                    <a:pt x="20649" y="29522"/>
                  </a:cubicBezTo>
                  <a:cubicBezTo>
                    <a:pt x="17246" y="30222"/>
                    <a:pt x="16179" y="33024"/>
                    <a:pt x="15278" y="35493"/>
                  </a:cubicBezTo>
                  <a:lnTo>
                    <a:pt x="15178" y="35726"/>
                  </a:lnTo>
                  <a:cubicBezTo>
                    <a:pt x="14778" y="36560"/>
                    <a:pt x="14311" y="37361"/>
                    <a:pt x="13777" y="38128"/>
                  </a:cubicBezTo>
                  <a:cubicBezTo>
                    <a:pt x="12209" y="40530"/>
                    <a:pt x="10208" y="43532"/>
                    <a:pt x="12643" y="45767"/>
                  </a:cubicBezTo>
                  <a:cubicBezTo>
                    <a:pt x="13210" y="46300"/>
                    <a:pt x="13944" y="46601"/>
                    <a:pt x="14744" y="46601"/>
                  </a:cubicBezTo>
                  <a:cubicBezTo>
                    <a:pt x="15845" y="46601"/>
                    <a:pt x="16946" y="46034"/>
                    <a:pt x="18114" y="45433"/>
                  </a:cubicBezTo>
                  <a:cubicBezTo>
                    <a:pt x="19248" y="44833"/>
                    <a:pt x="20415" y="44232"/>
                    <a:pt x="21683" y="44132"/>
                  </a:cubicBezTo>
                  <a:cubicBezTo>
                    <a:pt x="22850" y="44166"/>
                    <a:pt x="24018" y="44299"/>
                    <a:pt x="25152" y="44566"/>
                  </a:cubicBezTo>
                  <a:cubicBezTo>
                    <a:pt x="26673" y="44834"/>
                    <a:pt x="28387" y="45141"/>
                    <a:pt x="29973" y="45141"/>
                  </a:cubicBezTo>
                  <a:cubicBezTo>
                    <a:pt x="31343" y="45141"/>
                    <a:pt x="32617" y="44912"/>
                    <a:pt x="33591" y="44232"/>
                  </a:cubicBezTo>
                  <a:cubicBezTo>
                    <a:pt x="33725" y="44166"/>
                    <a:pt x="33825" y="44066"/>
                    <a:pt x="33925" y="43965"/>
                  </a:cubicBezTo>
                  <a:cubicBezTo>
                    <a:pt x="33858" y="43665"/>
                    <a:pt x="33758" y="43332"/>
                    <a:pt x="33691" y="43031"/>
                  </a:cubicBezTo>
                  <a:cubicBezTo>
                    <a:pt x="33525" y="43232"/>
                    <a:pt x="33324" y="43432"/>
                    <a:pt x="33124" y="43565"/>
                  </a:cubicBezTo>
                  <a:cubicBezTo>
                    <a:pt x="32321" y="44130"/>
                    <a:pt x="31214" y="44324"/>
                    <a:pt x="29996" y="44324"/>
                  </a:cubicBezTo>
                  <a:cubicBezTo>
                    <a:pt x="28482" y="44324"/>
                    <a:pt x="26798" y="44024"/>
                    <a:pt x="25319" y="43765"/>
                  </a:cubicBezTo>
                  <a:cubicBezTo>
                    <a:pt x="24084" y="43498"/>
                    <a:pt x="22884" y="43332"/>
                    <a:pt x="21649" y="43332"/>
                  </a:cubicBezTo>
                  <a:cubicBezTo>
                    <a:pt x="20215" y="43398"/>
                    <a:pt x="18947" y="44066"/>
                    <a:pt x="17713" y="44699"/>
                  </a:cubicBezTo>
                  <a:cubicBezTo>
                    <a:pt x="16513" y="45310"/>
                    <a:pt x="15573" y="45759"/>
                    <a:pt x="14742" y="45759"/>
                  </a:cubicBezTo>
                  <a:cubicBezTo>
                    <a:pt x="14211" y="45759"/>
                    <a:pt x="13725" y="45575"/>
                    <a:pt x="13243" y="45133"/>
                  </a:cubicBezTo>
                  <a:cubicBezTo>
                    <a:pt x="11442" y="43532"/>
                    <a:pt x="12610" y="41397"/>
                    <a:pt x="14478" y="38562"/>
                  </a:cubicBezTo>
                  <a:cubicBezTo>
                    <a:pt x="15045" y="37761"/>
                    <a:pt x="15545" y="36927"/>
                    <a:pt x="15945" y="36026"/>
                  </a:cubicBezTo>
                  <a:lnTo>
                    <a:pt x="16045" y="35760"/>
                  </a:lnTo>
                  <a:cubicBezTo>
                    <a:pt x="16979" y="33291"/>
                    <a:pt x="17847" y="30956"/>
                    <a:pt x="20815" y="30322"/>
                  </a:cubicBezTo>
                  <a:cubicBezTo>
                    <a:pt x="21120" y="30259"/>
                    <a:pt x="21400" y="30229"/>
                    <a:pt x="21661" y="30229"/>
                  </a:cubicBezTo>
                  <a:cubicBezTo>
                    <a:pt x="23173" y="30229"/>
                    <a:pt x="24028" y="31234"/>
                    <a:pt x="25052" y="32457"/>
                  </a:cubicBezTo>
                  <a:cubicBezTo>
                    <a:pt x="25886" y="33425"/>
                    <a:pt x="26820" y="34559"/>
                    <a:pt x="28287" y="35226"/>
                  </a:cubicBezTo>
                  <a:lnTo>
                    <a:pt x="28855" y="35459"/>
                  </a:lnTo>
                  <a:cubicBezTo>
                    <a:pt x="29955" y="35926"/>
                    <a:pt x="31056" y="36460"/>
                    <a:pt x="32124" y="37094"/>
                  </a:cubicBezTo>
                  <a:cubicBezTo>
                    <a:pt x="31990" y="36727"/>
                    <a:pt x="31890" y="36327"/>
                    <a:pt x="31790" y="35960"/>
                  </a:cubicBezTo>
                  <a:cubicBezTo>
                    <a:pt x="30956" y="35493"/>
                    <a:pt x="30055" y="35092"/>
                    <a:pt x="29188" y="34692"/>
                  </a:cubicBezTo>
                  <a:lnTo>
                    <a:pt x="28654" y="34459"/>
                  </a:lnTo>
                  <a:cubicBezTo>
                    <a:pt x="27353" y="33858"/>
                    <a:pt x="26520" y="32858"/>
                    <a:pt x="25686" y="31890"/>
                  </a:cubicBezTo>
                  <a:cubicBezTo>
                    <a:pt x="24652" y="30689"/>
                    <a:pt x="23584" y="29388"/>
                    <a:pt x="21683" y="29388"/>
                  </a:cubicBezTo>
                  <a:close/>
                  <a:moveTo>
                    <a:pt x="6179" y="36867"/>
                  </a:moveTo>
                  <a:cubicBezTo>
                    <a:pt x="4240" y="36867"/>
                    <a:pt x="2367" y="38185"/>
                    <a:pt x="801" y="39829"/>
                  </a:cubicBezTo>
                  <a:cubicBezTo>
                    <a:pt x="568" y="41497"/>
                    <a:pt x="434" y="42731"/>
                    <a:pt x="401" y="43498"/>
                  </a:cubicBezTo>
                  <a:cubicBezTo>
                    <a:pt x="334" y="45333"/>
                    <a:pt x="267" y="50804"/>
                    <a:pt x="167" y="57475"/>
                  </a:cubicBezTo>
                  <a:cubicBezTo>
                    <a:pt x="370" y="57447"/>
                    <a:pt x="590" y="57436"/>
                    <a:pt x="823" y="57436"/>
                  </a:cubicBezTo>
                  <a:cubicBezTo>
                    <a:pt x="1754" y="57436"/>
                    <a:pt x="2903" y="57614"/>
                    <a:pt x="4083" y="57614"/>
                  </a:cubicBezTo>
                  <a:cubicBezTo>
                    <a:pt x="6148" y="57614"/>
                    <a:pt x="8309" y="57069"/>
                    <a:pt x="9574" y="54073"/>
                  </a:cubicBezTo>
                  <a:cubicBezTo>
                    <a:pt x="11242" y="50170"/>
                    <a:pt x="10108" y="47701"/>
                    <a:pt x="9307" y="45100"/>
                  </a:cubicBezTo>
                  <a:cubicBezTo>
                    <a:pt x="8507" y="42498"/>
                    <a:pt x="11142" y="38495"/>
                    <a:pt x="7806" y="37194"/>
                  </a:cubicBezTo>
                  <a:cubicBezTo>
                    <a:pt x="7262" y="36969"/>
                    <a:pt x="6718" y="36867"/>
                    <a:pt x="6179" y="36867"/>
                  </a:cubicBezTo>
                  <a:close/>
                  <a:moveTo>
                    <a:pt x="26718" y="49773"/>
                  </a:moveTo>
                  <a:cubicBezTo>
                    <a:pt x="22042" y="49773"/>
                    <a:pt x="17413" y="52271"/>
                    <a:pt x="17413" y="55874"/>
                  </a:cubicBezTo>
                  <a:cubicBezTo>
                    <a:pt x="17413" y="59510"/>
                    <a:pt x="21883" y="59843"/>
                    <a:pt x="25319" y="60344"/>
                  </a:cubicBezTo>
                  <a:cubicBezTo>
                    <a:pt x="28310" y="60775"/>
                    <a:pt x="29908" y="63427"/>
                    <a:pt x="32277" y="63427"/>
                  </a:cubicBezTo>
                  <a:cubicBezTo>
                    <a:pt x="32839" y="63427"/>
                    <a:pt x="33446" y="63277"/>
                    <a:pt x="34125" y="62912"/>
                  </a:cubicBezTo>
                  <a:cubicBezTo>
                    <a:pt x="37094" y="61345"/>
                    <a:pt x="36593" y="56408"/>
                    <a:pt x="34926" y="53739"/>
                  </a:cubicBezTo>
                  <a:cubicBezTo>
                    <a:pt x="33149" y="50945"/>
                    <a:pt x="29922" y="49773"/>
                    <a:pt x="26718" y="49773"/>
                  </a:cubicBezTo>
                  <a:close/>
                  <a:moveTo>
                    <a:pt x="12442" y="64195"/>
                  </a:moveTo>
                  <a:cubicBezTo>
                    <a:pt x="11291" y="64195"/>
                    <a:pt x="10109" y="64430"/>
                    <a:pt x="8940" y="64647"/>
                  </a:cubicBezTo>
                  <a:cubicBezTo>
                    <a:pt x="8531" y="64724"/>
                    <a:pt x="8045" y="64748"/>
                    <a:pt x="7510" y="64748"/>
                  </a:cubicBezTo>
                  <a:cubicBezTo>
                    <a:pt x="6587" y="64748"/>
                    <a:pt x="5521" y="64676"/>
                    <a:pt x="4470" y="64676"/>
                  </a:cubicBezTo>
                  <a:cubicBezTo>
                    <a:pt x="2705" y="64676"/>
                    <a:pt x="980" y="64881"/>
                    <a:pt x="34" y="65981"/>
                  </a:cubicBezTo>
                  <a:cubicBezTo>
                    <a:pt x="34" y="67215"/>
                    <a:pt x="1" y="68483"/>
                    <a:pt x="1" y="69717"/>
                  </a:cubicBezTo>
                  <a:cubicBezTo>
                    <a:pt x="1268" y="71218"/>
                    <a:pt x="4003" y="71986"/>
                    <a:pt x="5371" y="73954"/>
                  </a:cubicBezTo>
                  <a:cubicBezTo>
                    <a:pt x="7103" y="76432"/>
                    <a:pt x="8327" y="84307"/>
                    <a:pt x="12630" y="84307"/>
                  </a:cubicBezTo>
                  <a:cubicBezTo>
                    <a:pt x="13135" y="84307"/>
                    <a:pt x="13682" y="84199"/>
                    <a:pt x="14277" y="83961"/>
                  </a:cubicBezTo>
                  <a:cubicBezTo>
                    <a:pt x="17680" y="82626"/>
                    <a:pt x="16946" y="78624"/>
                    <a:pt x="16512" y="75154"/>
                  </a:cubicBezTo>
                  <a:cubicBezTo>
                    <a:pt x="16079" y="71452"/>
                    <a:pt x="19448" y="68917"/>
                    <a:pt x="16713" y="65981"/>
                  </a:cubicBezTo>
                  <a:cubicBezTo>
                    <a:pt x="15407" y="64600"/>
                    <a:pt x="13951" y="64195"/>
                    <a:pt x="12442" y="64195"/>
                  </a:cubicBezTo>
                  <a:close/>
                  <a:moveTo>
                    <a:pt x="27251" y="66912"/>
                  </a:moveTo>
                  <a:cubicBezTo>
                    <a:pt x="27153" y="66912"/>
                    <a:pt x="27054" y="66913"/>
                    <a:pt x="26953" y="66915"/>
                  </a:cubicBezTo>
                  <a:cubicBezTo>
                    <a:pt x="23818" y="66949"/>
                    <a:pt x="22150" y="68650"/>
                    <a:pt x="21316" y="70084"/>
                  </a:cubicBezTo>
                  <a:cubicBezTo>
                    <a:pt x="20015" y="72319"/>
                    <a:pt x="19881" y="75321"/>
                    <a:pt x="20615" y="76722"/>
                  </a:cubicBezTo>
                  <a:cubicBezTo>
                    <a:pt x="20882" y="77223"/>
                    <a:pt x="20949" y="78123"/>
                    <a:pt x="21049" y="79057"/>
                  </a:cubicBezTo>
                  <a:cubicBezTo>
                    <a:pt x="21249" y="81592"/>
                    <a:pt x="21549" y="85028"/>
                    <a:pt x="25919" y="86096"/>
                  </a:cubicBezTo>
                  <a:cubicBezTo>
                    <a:pt x="26786" y="86329"/>
                    <a:pt x="27687" y="86429"/>
                    <a:pt x="28588" y="86463"/>
                  </a:cubicBezTo>
                  <a:cubicBezTo>
                    <a:pt x="30889" y="86463"/>
                    <a:pt x="32591" y="85595"/>
                    <a:pt x="34225" y="84761"/>
                  </a:cubicBezTo>
                  <a:cubicBezTo>
                    <a:pt x="34492" y="84595"/>
                    <a:pt x="34759" y="84461"/>
                    <a:pt x="35026" y="84328"/>
                  </a:cubicBezTo>
                  <a:cubicBezTo>
                    <a:pt x="35826" y="83961"/>
                    <a:pt x="36960" y="83927"/>
                    <a:pt x="38061" y="83927"/>
                  </a:cubicBezTo>
                  <a:cubicBezTo>
                    <a:pt x="39195" y="83894"/>
                    <a:pt x="40463" y="83894"/>
                    <a:pt x="41397" y="83360"/>
                  </a:cubicBezTo>
                  <a:cubicBezTo>
                    <a:pt x="41363" y="83060"/>
                    <a:pt x="41330" y="82760"/>
                    <a:pt x="41297" y="82426"/>
                  </a:cubicBezTo>
                  <a:cubicBezTo>
                    <a:pt x="40596" y="82960"/>
                    <a:pt x="39495" y="83027"/>
                    <a:pt x="38028" y="83060"/>
                  </a:cubicBezTo>
                  <a:cubicBezTo>
                    <a:pt x="36860" y="83060"/>
                    <a:pt x="35626" y="83093"/>
                    <a:pt x="34659" y="83594"/>
                  </a:cubicBezTo>
                  <a:lnTo>
                    <a:pt x="33858" y="83994"/>
                  </a:lnTo>
                  <a:cubicBezTo>
                    <a:pt x="32257" y="84828"/>
                    <a:pt x="30723" y="85595"/>
                    <a:pt x="28588" y="85595"/>
                  </a:cubicBezTo>
                  <a:cubicBezTo>
                    <a:pt x="27754" y="85595"/>
                    <a:pt x="26920" y="85495"/>
                    <a:pt x="26119" y="85295"/>
                  </a:cubicBezTo>
                  <a:cubicBezTo>
                    <a:pt x="22317" y="84361"/>
                    <a:pt x="22083" y="81492"/>
                    <a:pt x="21883" y="78991"/>
                  </a:cubicBezTo>
                  <a:cubicBezTo>
                    <a:pt x="21783" y="77923"/>
                    <a:pt x="21716" y="76989"/>
                    <a:pt x="21349" y="76322"/>
                  </a:cubicBezTo>
                  <a:cubicBezTo>
                    <a:pt x="20849" y="75288"/>
                    <a:pt x="20782" y="72619"/>
                    <a:pt x="22050" y="70484"/>
                  </a:cubicBezTo>
                  <a:cubicBezTo>
                    <a:pt x="23035" y="68744"/>
                    <a:pt x="24892" y="67715"/>
                    <a:pt x="26859" y="67715"/>
                  </a:cubicBezTo>
                  <a:cubicBezTo>
                    <a:pt x="26891" y="67715"/>
                    <a:pt x="26922" y="67715"/>
                    <a:pt x="26953" y="67716"/>
                  </a:cubicBezTo>
                  <a:lnTo>
                    <a:pt x="27220" y="67716"/>
                  </a:lnTo>
                  <a:cubicBezTo>
                    <a:pt x="30789" y="67716"/>
                    <a:pt x="31990" y="69350"/>
                    <a:pt x="33291" y="71052"/>
                  </a:cubicBezTo>
                  <a:cubicBezTo>
                    <a:pt x="34058" y="72086"/>
                    <a:pt x="34859" y="73120"/>
                    <a:pt x="36160" y="73753"/>
                  </a:cubicBezTo>
                  <a:cubicBezTo>
                    <a:pt x="37728" y="74487"/>
                    <a:pt x="39162" y="75488"/>
                    <a:pt x="40429" y="76689"/>
                  </a:cubicBezTo>
                  <a:cubicBezTo>
                    <a:pt x="40363" y="76255"/>
                    <a:pt x="40296" y="75822"/>
                    <a:pt x="40229" y="75355"/>
                  </a:cubicBezTo>
                  <a:cubicBezTo>
                    <a:pt x="39062" y="74421"/>
                    <a:pt x="37828" y="73620"/>
                    <a:pt x="36527" y="72986"/>
                  </a:cubicBezTo>
                  <a:cubicBezTo>
                    <a:pt x="35393" y="72453"/>
                    <a:pt x="34692" y="71519"/>
                    <a:pt x="33958" y="70551"/>
                  </a:cubicBezTo>
                  <a:cubicBezTo>
                    <a:pt x="32656" y="68858"/>
                    <a:pt x="31195" y="66912"/>
                    <a:pt x="27251" y="66912"/>
                  </a:cubicBezTo>
                  <a:close/>
                  <a:moveTo>
                    <a:pt x="5038" y="86496"/>
                  </a:moveTo>
                  <a:cubicBezTo>
                    <a:pt x="4037" y="86529"/>
                    <a:pt x="3069" y="86896"/>
                    <a:pt x="2369" y="87563"/>
                  </a:cubicBezTo>
                  <a:cubicBezTo>
                    <a:pt x="1435" y="88397"/>
                    <a:pt x="901" y="89598"/>
                    <a:pt x="901" y="90832"/>
                  </a:cubicBezTo>
                  <a:cubicBezTo>
                    <a:pt x="868" y="91833"/>
                    <a:pt x="1035" y="92834"/>
                    <a:pt x="1402" y="93768"/>
                  </a:cubicBezTo>
                  <a:lnTo>
                    <a:pt x="2269" y="93768"/>
                  </a:lnTo>
                  <a:cubicBezTo>
                    <a:pt x="1902" y="92867"/>
                    <a:pt x="1702" y="91866"/>
                    <a:pt x="1735" y="90866"/>
                  </a:cubicBezTo>
                  <a:cubicBezTo>
                    <a:pt x="1702" y="89832"/>
                    <a:pt x="2135" y="88864"/>
                    <a:pt x="2903" y="88197"/>
                  </a:cubicBezTo>
                  <a:cubicBezTo>
                    <a:pt x="3470" y="87663"/>
                    <a:pt x="4237" y="87363"/>
                    <a:pt x="5038" y="87330"/>
                  </a:cubicBezTo>
                  <a:cubicBezTo>
                    <a:pt x="5938" y="87397"/>
                    <a:pt x="6805" y="87630"/>
                    <a:pt x="7639" y="88030"/>
                  </a:cubicBezTo>
                  <a:cubicBezTo>
                    <a:pt x="8741" y="88459"/>
                    <a:pt x="9983" y="88943"/>
                    <a:pt x="11416" y="88943"/>
                  </a:cubicBezTo>
                  <a:cubicBezTo>
                    <a:pt x="11546" y="88943"/>
                    <a:pt x="11677" y="88939"/>
                    <a:pt x="11809" y="88931"/>
                  </a:cubicBezTo>
                  <a:lnTo>
                    <a:pt x="12576" y="88864"/>
                  </a:lnTo>
                  <a:cubicBezTo>
                    <a:pt x="13613" y="88776"/>
                    <a:pt x="14586" y="88708"/>
                    <a:pt x="15467" y="88708"/>
                  </a:cubicBezTo>
                  <a:cubicBezTo>
                    <a:pt x="17904" y="88708"/>
                    <a:pt x="19641" y="89224"/>
                    <a:pt x="20082" y="91233"/>
                  </a:cubicBezTo>
                  <a:cubicBezTo>
                    <a:pt x="20248" y="92100"/>
                    <a:pt x="20148" y="93001"/>
                    <a:pt x="19781" y="93768"/>
                  </a:cubicBezTo>
                  <a:lnTo>
                    <a:pt x="20682" y="93768"/>
                  </a:lnTo>
                  <a:cubicBezTo>
                    <a:pt x="21016" y="92900"/>
                    <a:pt x="21082" y="91966"/>
                    <a:pt x="20882" y="91066"/>
                  </a:cubicBezTo>
                  <a:cubicBezTo>
                    <a:pt x="20305" y="88422"/>
                    <a:pt x="17961" y="87873"/>
                    <a:pt x="15436" y="87873"/>
                  </a:cubicBezTo>
                  <a:cubicBezTo>
                    <a:pt x="14457" y="87873"/>
                    <a:pt x="13451" y="87956"/>
                    <a:pt x="12510" y="88030"/>
                  </a:cubicBezTo>
                  <a:lnTo>
                    <a:pt x="11776" y="88097"/>
                  </a:lnTo>
                  <a:cubicBezTo>
                    <a:pt x="11643" y="88106"/>
                    <a:pt x="11512" y="88111"/>
                    <a:pt x="11383" y="88111"/>
                  </a:cubicBezTo>
                  <a:cubicBezTo>
                    <a:pt x="10119" y="88111"/>
                    <a:pt x="9029" y="87687"/>
                    <a:pt x="7940" y="87263"/>
                  </a:cubicBezTo>
                  <a:cubicBezTo>
                    <a:pt x="7039" y="86829"/>
                    <a:pt x="6038" y="86563"/>
                    <a:pt x="5038" y="86496"/>
                  </a:cubicBezTo>
                  <a:close/>
                  <a:moveTo>
                    <a:pt x="42164" y="88998"/>
                  </a:moveTo>
                  <a:cubicBezTo>
                    <a:pt x="38895" y="89832"/>
                    <a:pt x="30189" y="88397"/>
                    <a:pt x="30022" y="93768"/>
                  </a:cubicBezTo>
                  <a:lnTo>
                    <a:pt x="42731" y="93768"/>
                  </a:lnTo>
                  <a:cubicBezTo>
                    <a:pt x="42731" y="93768"/>
                    <a:pt x="42531" y="92033"/>
                    <a:pt x="42164" y="88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93;p42"/>
            <p:cNvSpPr/>
            <p:nvPr/>
          </p:nvSpPr>
          <p:spPr>
            <a:xfrm>
              <a:off x="4596850" y="2812350"/>
              <a:ext cx="1491025" cy="2252000"/>
            </a:xfrm>
            <a:custGeom>
              <a:avLst/>
              <a:gdLst/>
              <a:ahLst/>
              <a:cxnLst/>
              <a:rect l="l" t="t" r="r" b="b"/>
              <a:pathLst>
                <a:path w="59641" h="90080" extrusionOk="0">
                  <a:moveTo>
                    <a:pt x="3628" y="0"/>
                  </a:moveTo>
                  <a:cubicBezTo>
                    <a:pt x="636" y="0"/>
                    <a:pt x="1" y="3590"/>
                    <a:pt x="4468" y="13815"/>
                  </a:cubicBezTo>
                  <a:cubicBezTo>
                    <a:pt x="9438" y="25189"/>
                    <a:pt x="26383" y="46671"/>
                    <a:pt x="26417" y="49373"/>
                  </a:cubicBezTo>
                  <a:cubicBezTo>
                    <a:pt x="26417" y="49774"/>
                    <a:pt x="22281" y="53610"/>
                    <a:pt x="22314" y="54644"/>
                  </a:cubicBezTo>
                  <a:cubicBezTo>
                    <a:pt x="22410" y="58755"/>
                    <a:pt x="30763" y="90079"/>
                    <a:pt x="34808" y="90079"/>
                  </a:cubicBezTo>
                  <a:cubicBezTo>
                    <a:pt x="34964" y="90079"/>
                    <a:pt x="35114" y="90032"/>
                    <a:pt x="35256" y="89936"/>
                  </a:cubicBezTo>
                  <a:cubicBezTo>
                    <a:pt x="40327" y="86500"/>
                    <a:pt x="59641" y="62816"/>
                    <a:pt x="57539" y="50908"/>
                  </a:cubicBezTo>
                  <a:cubicBezTo>
                    <a:pt x="55471" y="39033"/>
                    <a:pt x="20713" y="10746"/>
                    <a:pt x="15609" y="6643"/>
                  </a:cubicBezTo>
                  <a:cubicBezTo>
                    <a:pt x="11043" y="2984"/>
                    <a:pt x="6356" y="0"/>
                    <a:pt x="3628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94;p42"/>
            <p:cNvSpPr/>
            <p:nvPr/>
          </p:nvSpPr>
          <p:spPr>
            <a:xfrm>
              <a:off x="4599300" y="4066450"/>
              <a:ext cx="906500" cy="1048900"/>
            </a:xfrm>
            <a:custGeom>
              <a:avLst/>
              <a:gdLst/>
              <a:ahLst/>
              <a:cxnLst/>
              <a:rect l="l" t="t" r="r" b="b"/>
              <a:pathLst>
                <a:path w="36260" h="41956" extrusionOk="0">
                  <a:moveTo>
                    <a:pt x="35590" y="36432"/>
                  </a:moveTo>
                  <a:cubicBezTo>
                    <a:pt x="35591" y="36435"/>
                    <a:pt x="35592" y="36436"/>
                    <a:pt x="35592" y="36436"/>
                  </a:cubicBezTo>
                  <a:cubicBezTo>
                    <a:pt x="35592" y="36435"/>
                    <a:pt x="35591" y="36433"/>
                    <a:pt x="35590" y="36432"/>
                  </a:cubicBezTo>
                  <a:close/>
                  <a:moveTo>
                    <a:pt x="19945" y="0"/>
                  </a:moveTo>
                  <a:cubicBezTo>
                    <a:pt x="13617" y="0"/>
                    <a:pt x="62" y="8133"/>
                    <a:pt x="667" y="15221"/>
                  </a:cubicBezTo>
                  <a:cubicBezTo>
                    <a:pt x="809" y="16849"/>
                    <a:pt x="1671" y="17317"/>
                    <a:pt x="2617" y="17317"/>
                  </a:cubicBezTo>
                  <a:cubicBezTo>
                    <a:pt x="3900" y="17317"/>
                    <a:pt x="5337" y="16455"/>
                    <a:pt x="5337" y="16455"/>
                  </a:cubicBezTo>
                  <a:lnTo>
                    <a:pt x="5337" y="16455"/>
                  </a:lnTo>
                  <a:cubicBezTo>
                    <a:pt x="5337" y="16456"/>
                    <a:pt x="0" y="21692"/>
                    <a:pt x="1868" y="25495"/>
                  </a:cubicBezTo>
                  <a:cubicBezTo>
                    <a:pt x="2504" y="26803"/>
                    <a:pt x="3552" y="27232"/>
                    <a:pt x="4660" y="27232"/>
                  </a:cubicBezTo>
                  <a:cubicBezTo>
                    <a:pt x="6688" y="27232"/>
                    <a:pt x="8914" y="25791"/>
                    <a:pt x="9173" y="25662"/>
                  </a:cubicBezTo>
                  <a:lnTo>
                    <a:pt x="9173" y="25662"/>
                  </a:lnTo>
                  <a:cubicBezTo>
                    <a:pt x="8873" y="25929"/>
                    <a:pt x="4103" y="30865"/>
                    <a:pt x="6371" y="34501"/>
                  </a:cubicBezTo>
                  <a:cubicBezTo>
                    <a:pt x="7097" y="35657"/>
                    <a:pt x="8031" y="36063"/>
                    <a:pt x="8984" y="36063"/>
                  </a:cubicBezTo>
                  <a:cubicBezTo>
                    <a:pt x="11141" y="36063"/>
                    <a:pt x="13402" y="33986"/>
                    <a:pt x="13610" y="33801"/>
                  </a:cubicBezTo>
                  <a:lnTo>
                    <a:pt x="13610" y="33801"/>
                  </a:lnTo>
                  <a:cubicBezTo>
                    <a:pt x="13410" y="34168"/>
                    <a:pt x="11108" y="38771"/>
                    <a:pt x="13443" y="41139"/>
                  </a:cubicBezTo>
                  <a:cubicBezTo>
                    <a:pt x="14008" y="41709"/>
                    <a:pt x="14643" y="41956"/>
                    <a:pt x="15332" y="41956"/>
                  </a:cubicBezTo>
                  <a:cubicBezTo>
                    <a:pt x="19606" y="41956"/>
                    <a:pt x="25909" y="32438"/>
                    <a:pt x="29788" y="31432"/>
                  </a:cubicBezTo>
                  <a:cubicBezTo>
                    <a:pt x="29788" y="31432"/>
                    <a:pt x="35422" y="36176"/>
                    <a:pt x="35590" y="36432"/>
                  </a:cubicBezTo>
                  <a:lnTo>
                    <a:pt x="35590" y="36432"/>
                  </a:lnTo>
                  <a:cubicBezTo>
                    <a:pt x="35518" y="36310"/>
                    <a:pt x="33938" y="33575"/>
                    <a:pt x="34525" y="31032"/>
                  </a:cubicBezTo>
                  <a:cubicBezTo>
                    <a:pt x="35292" y="27763"/>
                    <a:pt x="36259" y="24995"/>
                    <a:pt x="35525" y="23093"/>
                  </a:cubicBezTo>
                  <a:cubicBezTo>
                    <a:pt x="34949" y="21396"/>
                    <a:pt x="33389" y="20252"/>
                    <a:pt x="31612" y="20252"/>
                  </a:cubicBezTo>
                  <a:cubicBezTo>
                    <a:pt x="31538" y="20252"/>
                    <a:pt x="31464" y="20254"/>
                    <a:pt x="31389" y="20258"/>
                  </a:cubicBezTo>
                  <a:cubicBezTo>
                    <a:pt x="31389" y="20258"/>
                    <a:pt x="33791" y="16922"/>
                    <a:pt x="32090" y="13987"/>
                  </a:cubicBezTo>
                  <a:cubicBezTo>
                    <a:pt x="31263" y="12608"/>
                    <a:pt x="28522" y="12552"/>
                    <a:pt x="28080" y="12552"/>
                  </a:cubicBezTo>
                  <a:cubicBezTo>
                    <a:pt x="28041" y="12552"/>
                    <a:pt x="28020" y="12552"/>
                    <a:pt x="28020" y="12552"/>
                  </a:cubicBezTo>
                  <a:cubicBezTo>
                    <a:pt x="28020" y="12552"/>
                    <a:pt x="29821" y="9817"/>
                    <a:pt x="28153" y="7315"/>
                  </a:cubicBezTo>
                  <a:cubicBezTo>
                    <a:pt x="27177" y="5851"/>
                    <a:pt x="25326" y="5654"/>
                    <a:pt x="24403" y="5654"/>
                  </a:cubicBezTo>
                  <a:cubicBezTo>
                    <a:pt x="24064" y="5654"/>
                    <a:pt x="23850" y="5681"/>
                    <a:pt x="23850" y="5681"/>
                  </a:cubicBezTo>
                  <a:cubicBezTo>
                    <a:pt x="23850" y="5681"/>
                    <a:pt x="24351" y="2278"/>
                    <a:pt x="22316" y="644"/>
                  </a:cubicBezTo>
                  <a:cubicBezTo>
                    <a:pt x="21761" y="203"/>
                    <a:pt x="20943" y="0"/>
                    <a:pt x="19945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95;p42"/>
            <p:cNvSpPr/>
            <p:nvPr/>
          </p:nvSpPr>
          <p:spPr>
            <a:xfrm>
              <a:off x="4723350" y="4205950"/>
              <a:ext cx="461375" cy="284700"/>
            </a:xfrm>
            <a:custGeom>
              <a:avLst/>
              <a:gdLst/>
              <a:ahLst/>
              <a:cxnLst/>
              <a:rect l="l" t="t" r="r" b="b"/>
              <a:pathLst>
                <a:path w="18455" h="11388" extrusionOk="0">
                  <a:moveTo>
                    <a:pt x="18355" y="1"/>
                  </a:moveTo>
                  <a:cubicBezTo>
                    <a:pt x="11583" y="1668"/>
                    <a:pt x="4645" y="5638"/>
                    <a:pt x="108" y="11008"/>
                  </a:cubicBezTo>
                  <a:cubicBezTo>
                    <a:pt x="0" y="11143"/>
                    <a:pt x="111" y="11388"/>
                    <a:pt x="263" y="11388"/>
                  </a:cubicBezTo>
                  <a:cubicBezTo>
                    <a:pt x="299" y="11388"/>
                    <a:pt x="337" y="11374"/>
                    <a:pt x="375" y="11342"/>
                  </a:cubicBezTo>
                  <a:cubicBezTo>
                    <a:pt x="6113" y="6672"/>
                    <a:pt x="11583" y="3036"/>
                    <a:pt x="18388" y="134"/>
                  </a:cubicBezTo>
                  <a:cubicBezTo>
                    <a:pt x="18455" y="101"/>
                    <a:pt x="18421" y="1"/>
                    <a:pt x="18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96;p42"/>
            <p:cNvSpPr/>
            <p:nvPr/>
          </p:nvSpPr>
          <p:spPr>
            <a:xfrm>
              <a:off x="4817950" y="4375250"/>
              <a:ext cx="486025" cy="341400"/>
            </a:xfrm>
            <a:custGeom>
              <a:avLst/>
              <a:gdLst/>
              <a:ahLst/>
              <a:cxnLst/>
              <a:rect l="l" t="t" r="r" b="b"/>
              <a:pathLst>
                <a:path w="19441" h="13656" extrusionOk="0">
                  <a:moveTo>
                    <a:pt x="19307" y="0"/>
                  </a:moveTo>
                  <a:cubicBezTo>
                    <a:pt x="12302" y="1768"/>
                    <a:pt x="4630" y="6405"/>
                    <a:pt x="127" y="13243"/>
                  </a:cubicBezTo>
                  <a:cubicBezTo>
                    <a:pt x="0" y="13420"/>
                    <a:pt x="28" y="13656"/>
                    <a:pt x="136" y="13656"/>
                  </a:cubicBezTo>
                  <a:cubicBezTo>
                    <a:pt x="170" y="13656"/>
                    <a:pt x="213" y="13632"/>
                    <a:pt x="260" y="13577"/>
                  </a:cubicBezTo>
                  <a:cubicBezTo>
                    <a:pt x="3596" y="9273"/>
                    <a:pt x="13203" y="2735"/>
                    <a:pt x="19341" y="134"/>
                  </a:cubicBezTo>
                  <a:cubicBezTo>
                    <a:pt x="19441" y="100"/>
                    <a:pt x="19374" y="0"/>
                    <a:pt x="19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97;p42"/>
            <p:cNvSpPr/>
            <p:nvPr/>
          </p:nvSpPr>
          <p:spPr>
            <a:xfrm>
              <a:off x="4929125" y="4571075"/>
              <a:ext cx="449650" cy="356650"/>
            </a:xfrm>
            <a:custGeom>
              <a:avLst/>
              <a:gdLst/>
              <a:ahLst/>
              <a:cxnLst/>
              <a:rect l="l" t="t" r="r" b="b"/>
              <a:pathLst>
                <a:path w="17986" h="14266" extrusionOk="0">
                  <a:moveTo>
                    <a:pt x="17852" y="1"/>
                  </a:moveTo>
                  <a:cubicBezTo>
                    <a:pt x="17844" y="1"/>
                    <a:pt x="17837" y="2"/>
                    <a:pt x="17829" y="6"/>
                  </a:cubicBezTo>
                  <a:cubicBezTo>
                    <a:pt x="13993" y="773"/>
                    <a:pt x="9790" y="3442"/>
                    <a:pt x="6721" y="5777"/>
                  </a:cubicBezTo>
                  <a:cubicBezTo>
                    <a:pt x="3786" y="7912"/>
                    <a:pt x="1484" y="10780"/>
                    <a:pt x="50" y="14083"/>
                  </a:cubicBezTo>
                  <a:cubicBezTo>
                    <a:pt x="1" y="14156"/>
                    <a:pt x="78" y="14266"/>
                    <a:pt x="162" y="14266"/>
                  </a:cubicBezTo>
                  <a:cubicBezTo>
                    <a:pt x="192" y="14266"/>
                    <a:pt x="223" y="14252"/>
                    <a:pt x="250" y="14216"/>
                  </a:cubicBezTo>
                  <a:cubicBezTo>
                    <a:pt x="4820" y="7845"/>
                    <a:pt x="10991" y="3575"/>
                    <a:pt x="17896" y="140"/>
                  </a:cubicBezTo>
                  <a:cubicBezTo>
                    <a:pt x="17985" y="110"/>
                    <a:pt x="17915" y="1"/>
                    <a:pt x="17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98;p42"/>
            <p:cNvSpPr/>
            <p:nvPr/>
          </p:nvSpPr>
          <p:spPr>
            <a:xfrm>
              <a:off x="5177200" y="4106725"/>
              <a:ext cx="341925" cy="853100"/>
            </a:xfrm>
            <a:custGeom>
              <a:avLst/>
              <a:gdLst/>
              <a:ahLst/>
              <a:cxnLst/>
              <a:rect l="l" t="t" r="r" b="b"/>
              <a:pathLst>
                <a:path w="13677" h="34124" extrusionOk="0">
                  <a:moveTo>
                    <a:pt x="1" y="0"/>
                  </a:moveTo>
                  <a:cubicBezTo>
                    <a:pt x="1135" y="1735"/>
                    <a:pt x="634" y="4070"/>
                    <a:pt x="634" y="4070"/>
                  </a:cubicBezTo>
                  <a:cubicBezTo>
                    <a:pt x="634" y="4103"/>
                    <a:pt x="668" y="4103"/>
                    <a:pt x="668" y="4136"/>
                  </a:cubicBezTo>
                  <a:lnTo>
                    <a:pt x="701" y="4170"/>
                  </a:lnTo>
                  <a:lnTo>
                    <a:pt x="768" y="4170"/>
                  </a:lnTo>
                  <a:cubicBezTo>
                    <a:pt x="976" y="4140"/>
                    <a:pt x="1184" y="4125"/>
                    <a:pt x="1391" y="4125"/>
                  </a:cubicBezTo>
                  <a:cubicBezTo>
                    <a:pt x="2808" y="4125"/>
                    <a:pt x="4160" y="4811"/>
                    <a:pt x="5004" y="6004"/>
                  </a:cubicBezTo>
                  <a:cubicBezTo>
                    <a:pt x="5404" y="6571"/>
                    <a:pt x="5671" y="7272"/>
                    <a:pt x="5671" y="8006"/>
                  </a:cubicBezTo>
                  <a:cubicBezTo>
                    <a:pt x="5671" y="9474"/>
                    <a:pt x="4837" y="10941"/>
                    <a:pt x="4904" y="10975"/>
                  </a:cubicBezTo>
                  <a:cubicBezTo>
                    <a:pt x="6705" y="11075"/>
                    <a:pt x="8507" y="12042"/>
                    <a:pt x="9240" y="13643"/>
                  </a:cubicBezTo>
                  <a:cubicBezTo>
                    <a:pt x="9507" y="14410"/>
                    <a:pt x="9574" y="15211"/>
                    <a:pt x="9374" y="15978"/>
                  </a:cubicBezTo>
                  <a:cubicBezTo>
                    <a:pt x="9107" y="16912"/>
                    <a:pt x="8740" y="17780"/>
                    <a:pt x="8273" y="18613"/>
                  </a:cubicBezTo>
                  <a:cubicBezTo>
                    <a:pt x="8206" y="18714"/>
                    <a:pt x="8273" y="18780"/>
                    <a:pt x="8340" y="18780"/>
                  </a:cubicBezTo>
                  <a:cubicBezTo>
                    <a:pt x="8369" y="18780"/>
                    <a:pt x="8398" y="18779"/>
                    <a:pt x="8427" y="18779"/>
                  </a:cubicBezTo>
                  <a:cubicBezTo>
                    <a:pt x="9895" y="18779"/>
                    <a:pt x="11255" y="19607"/>
                    <a:pt x="11942" y="20948"/>
                  </a:cubicBezTo>
                  <a:cubicBezTo>
                    <a:pt x="12576" y="22283"/>
                    <a:pt x="12543" y="23817"/>
                    <a:pt x="12276" y="25252"/>
                  </a:cubicBezTo>
                  <a:cubicBezTo>
                    <a:pt x="11909" y="26853"/>
                    <a:pt x="11242" y="28420"/>
                    <a:pt x="11142" y="30088"/>
                  </a:cubicBezTo>
                  <a:cubicBezTo>
                    <a:pt x="11108" y="30789"/>
                    <a:pt x="11175" y="31456"/>
                    <a:pt x="11275" y="32156"/>
                  </a:cubicBezTo>
                  <a:cubicBezTo>
                    <a:pt x="11442" y="32790"/>
                    <a:pt x="11676" y="33424"/>
                    <a:pt x="12009" y="33991"/>
                  </a:cubicBezTo>
                  <a:cubicBezTo>
                    <a:pt x="12048" y="34068"/>
                    <a:pt x="12109" y="34123"/>
                    <a:pt x="12134" y="34123"/>
                  </a:cubicBezTo>
                  <a:cubicBezTo>
                    <a:pt x="12152" y="34123"/>
                    <a:pt x="12151" y="34095"/>
                    <a:pt x="12109" y="34024"/>
                  </a:cubicBezTo>
                  <a:cubicBezTo>
                    <a:pt x="11642" y="33191"/>
                    <a:pt x="11409" y="32223"/>
                    <a:pt x="11475" y="31256"/>
                  </a:cubicBezTo>
                  <a:cubicBezTo>
                    <a:pt x="11609" y="30355"/>
                    <a:pt x="11809" y="29488"/>
                    <a:pt x="12143" y="28654"/>
                  </a:cubicBezTo>
                  <a:cubicBezTo>
                    <a:pt x="12676" y="27019"/>
                    <a:pt x="13377" y="25418"/>
                    <a:pt x="13544" y="23717"/>
                  </a:cubicBezTo>
                  <a:cubicBezTo>
                    <a:pt x="13677" y="22183"/>
                    <a:pt x="13343" y="20715"/>
                    <a:pt x="12209" y="19681"/>
                  </a:cubicBezTo>
                  <a:cubicBezTo>
                    <a:pt x="11422" y="18946"/>
                    <a:pt x="10386" y="18562"/>
                    <a:pt x="9314" y="18562"/>
                  </a:cubicBezTo>
                  <a:cubicBezTo>
                    <a:pt x="9024" y="18562"/>
                    <a:pt x="8731" y="18590"/>
                    <a:pt x="8440" y="18647"/>
                  </a:cubicBezTo>
                  <a:cubicBezTo>
                    <a:pt x="9140" y="17813"/>
                    <a:pt x="9707" y="16912"/>
                    <a:pt x="10108" y="15945"/>
                  </a:cubicBezTo>
                  <a:cubicBezTo>
                    <a:pt x="10475" y="15078"/>
                    <a:pt x="10475" y="14144"/>
                    <a:pt x="10174" y="13276"/>
                  </a:cubicBezTo>
                  <a:cubicBezTo>
                    <a:pt x="9406" y="11450"/>
                    <a:pt x="7437" y="10670"/>
                    <a:pt x="5569" y="10670"/>
                  </a:cubicBezTo>
                  <a:cubicBezTo>
                    <a:pt x="5492" y="10670"/>
                    <a:pt x="5415" y="10672"/>
                    <a:pt x="5338" y="10674"/>
                  </a:cubicBezTo>
                  <a:cubicBezTo>
                    <a:pt x="5671" y="10107"/>
                    <a:pt x="6505" y="9007"/>
                    <a:pt x="6572" y="7872"/>
                  </a:cubicBezTo>
                  <a:cubicBezTo>
                    <a:pt x="6639" y="6972"/>
                    <a:pt x="6372" y="6104"/>
                    <a:pt x="5838" y="5371"/>
                  </a:cubicBezTo>
                  <a:cubicBezTo>
                    <a:pt x="4934" y="4190"/>
                    <a:pt x="3595" y="3785"/>
                    <a:pt x="2205" y="3785"/>
                  </a:cubicBezTo>
                  <a:cubicBezTo>
                    <a:pt x="1749" y="3785"/>
                    <a:pt x="1288" y="3829"/>
                    <a:pt x="834" y="3903"/>
                  </a:cubicBezTo>
                  <a:cubicBezTo>
                    <a:pt x="834" y="3870"/>
                    <a:pt x="834" y="3870"/>
                    <a:pt x="834" y="3836"/>
                  </a:cubicBezTo>
                  <a:cubicBezTo>
                    <a:pt x="1435" y="2602"/>
                    <a:pt x="1301" y="7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99;p42"/>
            <p:cNvSpPr/>
            <p:nvPr/>
          </p:nvSpPr>
          <p:spPr>
            <a:xfrm>
              <a:off x="4535175" y="2760025"/>
              <a:ext cx="1134075" cy="1203275"/>
            </a:xfrm>
            <a:custGeom>
              <a:avLst/>
              <a:gdLst/>
              <a:ahLst/>
              <a:cxnLst/>
              <a:rect l="l" t="t" r="r" b="b"/>
              <a:pathLst>
                <a:path w="45363" h="48131" extrusionOk="0">
                  <a:moveTo>
                    <a:pt x="4969" y="1"/>
                  </a:moveTo>
                  <a:cubicBezTo>
                    <a:pt x="1052" y="1"/>
                    <a:pt x="0" y="3766"/>
                    <a:pt x="2765" y="10170"/>
                  </a:cubicBezTo>
                  <a:cubicBezTo>
                    <a:pt x="8169" y="22679"/>
                    <a:pt x="24514" y="48131"/>
                    <a:pt x="24514" y="48131"/>
                  </a:cubicBezTo>
                  <a:lnTo>
                    <a:pt x="45362" y="30551"/>
                  </a:lnTo>
                  <a:cubicBezTo>
                    <a:pt x="45362" y="30551"/>
                    <a:pt x="26916" y="13139"/>
                    <a:pt x="15774" y="4933"/>
                  </a:cubicBezTo>
                  <a:cubicBezTo>
                    <a:pt x="11163" y="1546"/>
                    <a:pt x="7478" y="1"/>
                    <a:pt x="49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00;p42"/>
            <p:cNvSpPr/>
            <p:nvPr/>
          </p:nvSpPr>
          <p:spPr>
            <a:xfrm>
              <a:off x="5209725" y="3120175"/>
              <a:ext cx="401975" cy="350275"/>
            </a:xfrm>
            <a:custGeom>
              <a:avLst/>
              <a:gdLst/>
              <a:ahLst/>
              <a:cxnLst/>
              <a:rect l="l" t="t" r="r" b="b"/>
              <a:pathLst>
                <a:path w="16079" h="14011" extrusionOk="0">
                  <a:moveTo>
                    <a:pt x="434" y="1"/>
                  </a:moveTo>
                  <a:cubicBezTo>
                    <a:pt x="101" y="634"/>
                    <a:pt x="0" y="1368"/>
                    <a:pt x="101" y="2069"/>
                  </a:cubicBezTo>
                  <a:cubicBezTo>
                    <a:pt x="467" y="4437"/>
                    <a:pt x="2502" y="4871"/>
                    <a:pt x="4504" y="5304"/>
                  </a:cubicBezTo>
                  <a:cubicBezTo>
                    <a:pt x="5604" y="5471"/>
                    <a:pt x="6672" y="5805"/>
                    <a:pt x="7639" y="6305"/>
                  </a:cubicBezTo>
                  <a:lnTo>
                    <a:pt x="5938" y="4771"/>
                  </a:lnTo>
                  <a:cubicBezTo>
                    <a:pt x="5538" y="4671"/>
                    <a:pt x="5104" y="4570"/>
                    <a:pt x="4704" y="4504"/>
                  </a:cubicBezTo>
                  <a:cubicBezTo>
                    <a:pt x="2536" y="4037"/>
                    <a:pt x="1201" y="3670"/>
                    <a:pt x="934" y="1969"/>
                  </a:cubicBezTo>
                  <a:cubicBezTo>
                    <a:pt x="868" y="1502"/>
                    <a:pt x="901" y="1001"/>
                    <a:pt x="1101" y="568"/>
                  </a:cubicBezTo>
                  <a:lnTo>
                    <a:pt x="434" y="1"/>
                  </a:lnTo>
                  <a:close/>
                  <a:moveTo>
                    <a:pt x="9574" y="8040"/>
                  </a:moveTo>
                  <a:cubicBezTo>
                    <a:pt x="9874" y="8373"/>
                    <a:pt x="10174" y="8740"/>
                    <a:pt x="10508" y="9140"/>
                  </a:cubicBezTo>
                  <a:cubicBezTo>
                    <a:pt x="12076" y="11008"/>
                    <a:pt x="14010" y="13243"/>
                    <a:pt x="16079" y="14011"/>
                  </a:cubicBezTo>
                  <a:cubicBezTo>
                    <a:pt x="14511" y="12543"/>
                    <a:pt x="12209" y="10441"/>
                    <a:pt x="9574" y="80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01;p42"/>
            <p:cNvSpPr/>
            <p:nvPr/>
          </p:nvSpPr>
          <p:spPr>
            <a:xfrm>
              <a:off x="5022925" y="3262775"/>
              <a:ext cx="482875" cy="383225"/>
            </a:xfrm>
            <a:custGeom>
              <a:avLst/>
              <a:gdLst/>
              <a:ahLst/>
              <a:cxnLst/>
              <a:rect l="l" t="t" r="r" b="b"/>
              <a:pathLst>
                <a:path w="19315" h="15329" extrusionOk="0">
                  <a:moveTo>
                    <a:pt x="5134" y="0"/>
                  </a:moveTo>
                  <a:cubicBezTo>
                    <a:pt x="4846" y="0"/>
                    <a:pt x="4538" y="32"/>
                    <a:pt x="4203" y="101"/>
                  </a:cubicBezTo>
                  <a:cubicBezTo>
                    <a:pt x="934" y="801"/>
                    <a:pt x="0" y="5705"/>
                    <a:pt x="868" y="8707"/>
                  </a:cubicBezTo>
                  <a:cubicBezTo>
                    <a:pt x="2154" y="13134"/>
                    <a:pt x="7035" y="15329"/>
                    <a:pt x="11330" y="15329"/>
                  </a:cubicBezTo>
                  <a:cubicBezTo>
                    <a:pt x="14607" y="15329"/>
                    <a:pt x="17544" y="14050"/>
                    <a:pt x="18280" y="11509"/>
                  </a:cubicBezTo>
                  <a:cubicBezTo>
                    <a:pt x="19314" y="8006"/>
                    <a:pt x="15111" y="6472"/>
                    <a:pt x="11942" y="5038"/>
                  </a:cubicBezTo>
                  <a:cubicBezTo>
                    <a:pt x="8831" y="3634"/>
                    <a:pt x="8202" y="0"/>
                    <a:pt x="5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02;p42"/>
            <p:cNvSpPr/>
            <p:nvPr/>
          </p:nvSpPr>
          <p:spPr>
            <a:xfrm>
              <a:off x="4701025" y="3212750"/>
              <a:ext cx="215175" cy="245200"/>
            </a:xfrm>
            <a:custGeom>
              <a:avLst/>
              <a:gdLst/>
              <a:ahLst/>
              <a:cxnLst/>
              <a:rect l="l" t="t" r="r" b="b"/>
              <a:pathLst>
                <a:path w="8607" h="9808" extrusionOk="0">
                  <a:moveTo>
                    <a:pt x="1" y="0"/>
                  </a:moveTo>
                  <a:cubicBezTo>
                    <a:pt x="1668" y="3136"/>
                    <a:pt x="3570" y="6505"/>
                    <a:pt x="5505" y="9807"/>
                  </a:cubicBezTo>
                  <a:cubicBezTo>
                    <a:pt x="7106" y="9407"/>
                    <a:pt x="8473" y="8840"/>
                    <a:pt x="8507" y="6905"/>
                  </a:cubicBezTo>
                  <a:cubicBezTo>
                    <a:pt x="8607" y="3336"/>
                    <a:pt x="4537" y="1334"/>
                    <a:pt x="1001" y="400"/>
                  </a:cubicBezTo>
                  <a:cubicBezTo>
                    <a:pt x="668" y="300"/>
                    <a:pt x="334" y="1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03;p42"/>
            <p:cNvSpPr/>
            <p:nvPr/>
          </p:nvSpPr>
          <p:spPr>
            <a:xfrm>
              <a:off x="4897825" y="3556325"/>
              <a:ext cx="372800" cy="394475"/>
            </a:xfrm>
            <a:custGeom>
              <a:avLst/>
              <a:gdLst/>
              <a:ahLst/>
              <a:cxnLst/>
              <a:rect l="l" t="t" r="r" b="b"/>
              <a:pathLst>
                <a:path w="14912" h="15779" extrusionOk="0">
                  <a:moveTo>
                    <a:pt x="735" y="0"/>
                  </a:moveTo>
                  <a:cubicBezTo>
                    <a:pt x="468" y="0"/>
                    <a:pt x="234" y="0"/>
                    <a:pt x="1" y="67"/>
                  </a:cubicBezTo>
                  <a:cubicBezTo>
                    <a:pt x="134" y="301"/>
                    <a:pt x="301" y="567"/>
                    <a:pt x="468" y="834"/>
                  </a:cubicBezTo>
                  <a:cubicBezTo>
                    <a:pt x="563" y="827"/>
                    <a:pt x="655" y="823"/>
                    <a:pt x="745" y="823"/>
                  </a:cubicBezTo>
                  <a:cubicBezTo>
                    <a:pt x="2239" y="823"/>
                    <a:pt x="3097" y="1840"/>
                    <a:pt x="4104" y="3036"/>
                  </a:cubicBezTo>
                  <a:cubicBezTo>
                    <a:pt x="4938" y="4037"/>
                    <a:pt x="5905" y="5171"/>
                    <a:pt x="7373" y="5838"/>
                  </a:cubicBezTo>
                  <a:lnTo>
                    <a:pt x="7907" y="6071"/>
                  </a:lnTo>
                  <a:cubicBezTo>
                    <a:pt x="10909" y="7406"/>
                    <a:pt x="14011" y="8773"/>
                    <a:pt x="13477" y="11842"/>
                  </a:cubicBezTo>
                  <a:cubicBezTo>
                    <a:pt x="13377" y="12776"/>
                    <a:pt x="12910" y="13610"/>
                    <a:pt x="12143" y="14177"/>
                  </a:cubicBezTo>
                  <a:cubicBezTo>
                    <a:pt x="11292" y="14681"/>
                    <a:pt x="10323" y="14947"/>
                    <a:pt x="9319" y="14947"/>
                  </a:cubicBezTo>
                  <a:cubicBezTo>
                    <a:pt x="9260" y="14947"/>
                    <a:pt x="9200" y="14946"/>
                    <a:pt x="9141" y="14944"/>
                  </a:cubicBezTo>
                  <a:lnTo>
                    <a:pt x="9141" y="14944"/>
                  </a:lnTo>
                  <a:lnTo>
                    <a:pt x="9674" y="15778"/>
                  </a:lnTo>
                  <a:cubicBezTo>
                    <a:pt x="10041" y="15745"/>
                    <a:pt x="10442" y="15712"/>
                    <a:pt x="10809" y="15612"/>
                  </a:cubicBezTo>
                  <a:lnTo>
                    <a:pt x="14111" y="12843"/>
                  </a:lnTo>
                  <a:cubicBezTo>
                    <a:pt x="14178" y="12576"/>
                    <a:pt x="14244" y="12309"/>
                    <a:pt x="14311" y="12009"/>
                  </a:cubicBezTo>
                  <a:cubicBezTo>
                    <a:pt x="14912" y="8273"/>
                    <a:pt x="11376" y="6705"/>
                    <a:pt x="8240" y="5304"/>
                  </a:cubicBezTo>
                  <a:lnTo>
                    <a:pt x="7706" y="5037"/>
                  </a:lnTo>
                  <a:cubicBezTo>
                    <a:pt x="6405" y="4470"/>
                    <a:pt x="5572" y="3470"/>
                    <a:pt x="4738" y="2502"/>
                  </a:cubicBezTo>
                  <a:cubicBezTo>
                    <a:pt x="3704" y="1235"/>
                    <a:pt x="2636" y="0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04;p42"/>
            <p:cNvSpPr/>
            <p:nvPr/>
          </p:nvSpPr>
          <p:spPr>
            <a:xfrm>
              <a:off x="4579275" y="2813700"/>
              <a:ext cx="499550" cy="393225"/>
            </a:xfrm>
            <a:custGeom>
              <a:avLst/>
              <a:gdLst/>
              <a:ahLst/>
              <a:cxnLst/>
              <a:rect l="l" t="t" r="r" b="b"/>
              <a:pathLst>
                <a:path w="19982" h="15729" extrusionOk="0">
                  <a:moveTo>
                    <a:pt x="8794" y="1"/>
                  </a:moveTo>
                  <a:cubicBezTo>
                    <a:pt x="8482" y="1"/>
                    <a:pt x="8173" y="17"/>
                    <a:pt x="7873" y="51"/>
                  </a:cubicBezTo>
                  <a:cubicBezTo>
                    <a:pt x="4070" y="284"/>
                    <a:pt x="1368" y="2052"/>
                    <a:pt x="801" y="4621"/>
                  </a:cubicBezTo>
                  <a:cubicBezTo>
                    <a:pt x="0" y="8290"/>
                    <a:pt x="3970" y="9724"/>
                    <a:pt x="7139" y="10892"/>
                  </a:cubicBezTo>
                  <a:lnTo>
                    <a:pt x="7873" y="11125"/>
                  </a:lnTo>
                  <a:cubicBezTo>
                    <a:pt x="9207" y="11626"/>
                    <a:pt x="10108" y="12560"/>
                    <a:pt x="10975" y="13494"/>
                  </a:cubicBezTo>
                  <a:cubicBezTo>
                    <a:pt x="12042" y="14595"/>
                    <a:pt x="13143" y="15729"/>
                    <a:pt x="14878" y="15729"/>
                  </a:cubicBezTo>
                  <a:cubicBezTo>
                    <a:pt x="15345" y="15729"/>
                    <a:pt x="15778" y="15662"/>
                    <a:pt x="16179" y="15529"/>
                  </a:cubicBezTo>
                  <a:cubicBezTo>
                    <a:pt x="17380" y="15162"/>
                    <a:pt x="18380" y="14328"/>
                    <a:pt x="18881" y="13194"/>
                  </a:cubicBezTo>
                  <a:cubicBezTo>
                    <a:pt x="19781" y="11259"/>
                    <a:pt x="19981" y="9091"/>
                    <a:pt x="19481" y="7056"/>
                  </a:cubicBezTo>
                  <a:cubicBezTo>
                    <a:pt x="19047" y="6722"/>
                    <a:pt x="18680" y="6422"/>
                    <a:pt x="18280" y="6088"/>
                  </a:cubicBezTo>
                  <a:lnTo>
                    <a:pt x="18280" y="6088"/>
                  </a:lnTo>
                  <a:cubicBezTo>
                    <a:pt x="18347" y="6222"/>
                    <a:pt x="18380" y="6355"/>
                    <a:pt x="18447" y="6489"/>
                  </a:cubicBezTo>
                  <a:cubicBezTo>
                    <a:pt x="19147" y="8423"/>
                    <a:pt x="19047" y="11059"/>
                    <a:pt x="18147" y="12793"/>
                  </a:cubicBezTo>
                  <a:cubicBezTo>
                    <a:pt x="17947" y="13260"/>
                    <a:pt x="17613" y="13694"/>
                    <a:pt x="17213" y="14061"/>
                  </a:cubicBezTo>
                  <a:cubicBezTo>
                    <a:pt x="16879" y="14361"/>
                    <a:pt x="16446" y="14595"/>
                    <a:pt x="15979" y="14728"/>
                  </a:cubicBezTo>
                  <a:cubicBezTo>
                    <a:pt x="15582" y="14837"/>
                    <a:pt x="15225" y="14886"/>
                    <a:pt x="14898" y="14886"/>
                  </a:cubicBezTo>
                  <a:cubicBezTo>
                    <a:pt x="13516" y="14886"/>
                    <a:pt x="12660" y="13999"/>
                    <a:pt x="11609" y="12893"/>
                  </a:cubicBezTo>
                  <a:cubicBezTo>
                    <a:pt x="10708" y="11959"/>
                    <a:pt x="9674" y="10892"/>
                    <a:pt x="8173" y="10358"/>
                  </a:cubicBezTo>
                  <a:lnTo>
                    <a:pt x="7439" y="10091"/>
                  </a:lnTo>
                  <a:cubicBezTo>
                    <a:pt x="3803" y="8757"/>
                    <a:pt x="1035" y="7523"/>
                    <a:pt x="1635" y="4788"/>
                  </a:cubicBezTo>
                  <a:cubicBezTo>
                    <a:pt x="2202" y="2186"/>
                    <a:pt x="5271" y="1052"/>
                    <a:pt x="7939" y="851"/>
                  </a:cubicBezTo>
                  <a:lnTo>
                    <a:pt x="8773" y="851"/>
                  </a:lnTo>
                  <a:cubicBezTo>
                    <a:pt x="9707" y="851"/>
                    <a:pt x="10641" y="951"/>
                    <a:pt x="11575" y="1152"/>
                  </a:cubicBezTo>
                  <a:cubicBezTo>
                    <a:pt x="10942" y="718"/>
                    <a:pt x="10308" y="351"/>
                    <a:pt x="9741" y="51"/>
                  </a:cubicBezTo>
                  <a:cubicBezTo>
                    <a:pt x="9424" y="17"/>
                    <a:pt x="9107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05;p42"/>
            <p:cNvSpPr/>
            <p:nvPr/>
          </p:nvSpPr>
          <p:spPr>
            <a:xfrm>
              <a:off x="5127325" y="3447450"/>
              <a:ext cx="409825" cy="350125"/>
            </a:xfrm>
            <a:custGeom>
              <a:avLst/>
              <a:gdLst/>
              <a:ahLst/>
              <a:cxnLst/>
              <a:rect l="l" t="t" r="r" b="b"/>
              <a:pathLst>
                <a:path w="16393" h="14005" extrusionOk="0">
                  <a:moveTo>
                    <a:pt x="16311" y="0"/>
                  </a:moveTo>
                  <a:cubicBezTo>
                    <a:pt x="16298" y="0"/>
                    <a:pt x="16285" y="6"/>
                    <a:pt x="16272" y="19"/>
                  </a:cubicBezTo>
                  <a:cubicBezTo>
                    <a:pt x="14871" y="1120"/>
                    <a:pt x="9234" y="5590"/>
                    <a:pt x="7900" y="6757"/>
                  </a:cubicBezTo>
                  <a:cubicBezTo>
                    <a:pt x="6532" y="7925"/>
                    <a:pt x="5164" y="9092"/>
                    <a:pt x="3830" y="10293"/>
                  </a:cubicBezTo>
                  <a:cubicBezTo>
                    <a:pt x="2496" y="11427"/>
                    <a:pt x="1228" y="12661"/>
                    <a:pt x="27" y="13929"/>
                  </a:cubicBezTo>
                  <a:cubicBezTo>
                    <a:pt x="1" y="13956"/>
                    <a:pt x="39" y="14005"/>
                    <a:pt x="72" y="14005"/>
                  </a:cubicBezTo>
                  <a:cubicBezTo>
                    <a:pt x="80" y="14005"/>
                    <a:pt x="88" y="14002"/>
                    <a:pt x="94" y="13996"/>
                  </a:cubicBezTo>
                  <a:cubicBezTo>
                    <a:pt x="1595" y="13062"/>
                    <a:pt x="2996" y="11827"/>
                    <a:pt x="4364" y="10727"/>
                  </a:cubicBezTo>
                  <a:cubicBezTo>
                    <a:pt x="5732" y="9659"/>
                    <a:pt x="7099" y="8492"/>
                    <a:pt x="8433" y="7357"/>
                  </a:cubicBezTo>
                  <a:cubicBezTo>
                    <a:pt x="9768" y="6190"/>
                    <a:pt x="15005" y="1353"/>
                    <a:pt x="16339" y="119"/>
                  </a:cubicBezTo>
                  <a:cubicBezTo>
                    <a:pt x="16393" y="92"/>
                    <a:pt x="16360" y="0"/>
                    <a:pt x="16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06;p42"/>
            <p:cNvSpPr/>
            <p:nvPr/>
          </p:nvSpPr>
          <p:spPr>
            <a:xfrm>
              <a:off x="4705200" y="3221925"/>
              <a:ext cx="477875" cy="745550"/>
            </a:xfrm>
            <a:custGeom>
              <a:avLst/>
              <a:gdLst/>
              <a:ahLst/>
              <a:cxnLst/>
              <a:rect l="l" t="t" r="r" b="b"/>
              <a:pathLst>
                <a:path w="19115" h="29822" extrusionOk="0">
                  <a:moveTo>
                    <a:pt x="0" y="0"/>
                  </a:moveTo>
                  <a:lnTo>
                    <a:pt x="0" y="33"/>
                  </a:lnTo>
                  <a:cubicBezTo>
                    <a:pt x="5037" y="10441"/>
                    <a:pt x="11175" y="20281"/>
                    <a:pt x="17713" y="29821"/>
                  </a:cubicBezTo>
                  <a:cubicBezTo>
                    <a:pt x="18180" y="29354"/>
                    <a:pt x="18647" y="28921"/>
                    <a:pt x="19114" y="28487"/>
                  </a:cubicBezTo>
                  <a:lnTo>
                    <a:pt x="19114" y="28487"/>
                  </a:lnTo>
                  <a:cubicBezTo>
                    <a:pt x="18672" y="28834"/>
                    <a:pt x="18201" y="29181"/>
                    <a:pt x="17727" y="29529"/>
                  </a:cubicBezTo>
                  <a:lnTo>
                    <a:pt x="17727" y="29529"/>
                  </a:lnTo>
                  <a:cubicBezTo>
                    <a:pt x="12757" y="20763"/>
                    <a:pt x="5286" y="87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07;p42"/>
            <p:cNvSpPr/>
            <p:nvPr/>
          </p:nvSpPr>
          <p:spPr>
            <a:xfrm>
              <a:off x="4003875" y="2324875"/>
              <a:ext cx="570425" cy="783825"/>
            </a:xfrm>
            <a:custGeom>
              <a:avLst/>
              <a:gdLst/>
              <a:ahLst/>
              <a:cxnLst/>
              <a:rect l="l" t="t" r="r" b="b"/>
              <a:pathLst>
                <a:path w="22817" h="31353" extrusionOk="0">
                  <a:moveTo>
                    <a:pt x="16030" y="1"/>
                  </a:moveTo>
                  <a:cubicBezTo>
                    <a:pt x="15044" y="1"/>
                    <a:pt x="0" y="9830"/>
                    <a:pt x="0" y="9830"/>
                  </a:cubicBezTo>
                  <a:cubicBezTo>
                    <a:pt x="0" y="9830"/>
                    <a:pt x="3569" y="15101"/>
                    <a:pt x="5070" y="19937"/>
                  </a:cubicBezTo>
                  <a:cubicBezTo>
                    <a:pt x="5202" y="20365"/>
                    <a:pt x="7828" y="31353"/>
                    <a:pt x="11990" y="31353"/>
                  </a:cubicBezTo>
                  <a:cubicBezTo>
                    <a:pt x="12052" y="31353"/>
                    <a:pt x="12113" y="31350"/>
                    <a:pt x="12175" y="31346"/>
                  </a:cubicBezTo>
                  <a:cubicBezTo>
                    <a:pt x="16545" y="31012"/>
                    <a:pt x="21582" y="22539"/>
                    <a:pt x="22750" y="16602"/>
                  </a:cubicBezTo>
                  <a:cubicBezTo>
                    <a:pt x="22816" y="16201"/>
                    <a:pt x="16945" y="2825"/>
                    <a:pt x="16078" y="23"/>
                  </a:cubicBezTo>
                  <a:cubicBezTo>
                    <a:pt x="16073" y="8"/>
                    <a:pt x="16056" y="1"/>
                    <a:pt x="16030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08;p42"/>
            <p:cNvSpPr/>
            <p:nvPr/>
          </p:nvSpPr>
          <p:spPr>
            <a:xfrm>
              <a:off x="3701150" y="1636325"/>
              <a:ext cx="942350" cy="1097875"/>
            </a:xfrm>
            <a:custGeom>
              <a:avLst/>
              <a:gdLst/>
              <a:ahLst/>
              <a:cxnLst/>
              <a:rect l="l" t="t" r="r" b="b"/>
              <a:pathLst>
                <a:path w="37694" h="43915" extrusionOk="0">
                  <a:moveTo>
                    <a:pt x="20734" y="1"/>
                  </a:moveTo>
                  <a:cubicBezTo>
                    <a:pt x="18703" y="1"/>
                    <a:pt x="16701" y="416"/>
                    <a:pt x="14878" y="1313"/>
                  </a:cubicBezTo>
                  <a:cubicBezTo>
                    <a:pt x="9140" y="4148"/>
                    <a:pt x="0" y="27232"/>
                    <a:pt x="3536" y="35771"/>
                  </a:cubicBezTo>
                  <a:cubicBezTo>
                    <a:pt x="5814" y="41310"/>
                    <a:pt x="10934" y="43915"/>
                    <a:pt x="16328" y="43915"/>
                  </a:cubicBezTo>
                  <a:cubicBezTo>
                    <a:pt x="19542" y="43915"/>
                    <a:pt x="22854" y="42989"/>
                    <a:pt x="25719" y="41208"/>
                  </a:cubicBezTo>
                  <a:cubicBezTo>
                    <a:pt x="30989" y="37906"/>
                    <a:pt x="37694" y="20093"/>
                    <a:pt x="36893" y="13355"/>
                  </a:cubicBezTo>
                  <a:cubicBezTo>
                    <a:pt x="35951" y="5527"/>
                    <a:pt x="28146" y="1"/>
                    <a:pt x="20734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09;p42"/>
            <p:cNvSpPr/>
            <p:nvPr/>
          </p:nvSpPr>
          <p:spPr>
            <a:xfrm>
              <a:off x="3758700" y="2219525"/>
              <a:ext cx="748050" cy="515300"/>
            </a:xfrm>
            <a:custGeom>
              <a:avLst/>
              <a:gdLst/>
              <a:ahLst/>
              <a:cxnLst/>
              <a:rect l="l" t="t" r="r" b="b"/>
              <a:pathLst>
                <a:path w="29922" h="20612" extrusionOk="0">
                  <a:moveTo>
                    <a:pt x="1401" y="1"/>
                  </a:moveTo>
                  <a:cubicBezTo>
                    <a:pt x="300" y="4938"/>
                    <a:pt x="0" y="9574"/>
                    <a:pt x="1234" y="12476"/>
                  </a:cubicBezTo>
                  <a:cubicBezTo>
                    <a:pt x="3515" y="18001"/>
                    <a:pt x="8646" y="20612"/>
                    <a:pt x="14047" y="20612"/>
                  </a:cubicBezTo>
                  <a:cubicBezTo>
                    <a:pt x="17255" y="20612"/>
                    <a:pt x="20558" y="19691"/>
                    <a:pt x="23417" y="17914"/>
                  </a:cubicBezTo>
                  <a:cubicBezTo>
                    <a:pt x="25552" y="16579"/>
                    <a:pt x="27920" y="12843"/>
                    <a:pt x="29921" y="8440"/>
                  </a:cubicBezTo>
                  <a:lnTo>
                    <a:pt x="27286" y="401"/>
                  </a:lnTo>
                  <a:cubicBezTo>
                    <a:pt x="27286" y="401"/>
                    <a:pt x="23950" y="5305"/>
                    <a:pt x="21382" y="6772"/>
                  </a:cubicBezTo>
                  <a:cubicBezTo>
                    <a:pt x="20275" y="7398"/>
                    <a:pt x="19138" y="7687"/>
                    <a:pt x="17988" y="7687"/>
                  </a:cubicBezTo>
                  <a:cubicBezTo>
                    <a:pt x="15154" y="7687"/>
                    <a:pt x="12246" y="5927"/>
                    <a:pt x="9540" y="3103"/>
                  </a:cubicBezTo>
                  <a:lnTo>
                    <a:pt x="7572" y="2903"/>
                  </a:lnTo>
                  <a:cubicBezTo>
                    <a:pt x="7572" y="2903"/>
                    <a:pt x="6234" y="3859"/>
                    <a:pt x="4775" y="3859"/>
                  </a:cubicBezTo>
                  <a:cubicBezTo>
                    <a:pt x="3441" y="3859"/>
                    <a:pt x="2006" y="3060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10;p42"/>
            <p:cNvSpPr/>
            <p:nvPr/>
          </p:nvSpPr>
          <p:spPr>
            <a:xfrm>
              <a:off x="4120625" y="2177450"/>
              <a:ext cx="32525" cy="91525"/>
            </a:xfrm>
            <a:custGeom>
              <a:avLst/>
              <a:gdLst/>
              <a:ahLst/>
              <a:cxnLst/>
              <a:rect l="l" t="t" r="r" b="b"/>
              <a:pathLst>
                <a:path w="1301" h="3661" extrusionOk="0">
                  <a:moveTo>
                    <a:pt x="1150" y="0"/>
                  </a:moveTo>
                  <a:cubicBezTo>
                    <a:pt x="1145" y="0"/>
                    <a:pt x="1140" y="5"/>
                    <a:pt x="1134" y="16"/>
                  </a:cubicBezTo>
                  <a:cubicBezTo>
                    <a:pt x="467" y="1050"/>
                    <a:pt x="0" y="2985"/>
                    <a:pt x="1234" y="3652"/>
                  </a:cubicBezTo>
                  <a:cubicBezTo>
                    <a:pt x="1247" y="3658"/>
                    <a:pt x="1257" y="3661"/>
                    <a:pt x="1266" y="3661"/>
                  </a:cubicBezTo>
                  <a:cubicBezTo>
                    <a:pt x="1301" y="3661"/>
                    <a:pt x="1301" y="3612"/>
                    <a:pt x="1301" y="3585"/>
                  </a:cubicBezTo>
                  <a:cubicBezTo>
                    <a:pt x="334" y="2785"/>
                    <a:pt x="701" y="1350"/>
                    <a:pt x="1168" y="149"/>
                  </a:cubicBezTo>
                  <a:cubicBezTo>
                    <a:pt x="1195" y="121"/>
                    <a:pt x="1177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11;p42"/>
            <p:cNvSpPr/>
            <p:nvPr/>
          </p:nvSpPr>
          <p:spPr>
            <a:xfrm>
              <a:off x="4114875" y="2155200"/>
              <a:ext cx="118575" cy="101450"/>
            </a:xfrm>
            <a:custGeom>
              <a:avLst/>
              <a:gdLst/>
              <a:ahLst/>
              <a:cxnLst/>
              <a:rect l="l" t="t" r="r" b="b"/>
              <a:pathLst>
                <a:path w="4743" h="4058" extrusionOk="0">
                  <a:moveTo>
                    <a:pt x="2623" y="0"/>
                  </a:moveTo>
                  <a:cubicBezTo>
                    <a:pt x="1092" y="0"/>
                    <a:pt x="1" y="3536"/>
                    <a:pt x="1764" y="4008"/>
                  </a:cubicBezTo>
                  <a:cubicBezTo>
                    <a:pt x="1880" y="4042"/>
                    <a:pt x="1994" y="4058"/>
                    <a:pt x="2105" y="4058"/>
                  </a:cubicBezTo>
                  <a:cubicBezTo>
                    <a:pt x="3746" y="4058"/>
                    <a:pt x="4742" y="570"/>
                    <a:pt x="2899" y="39"/>
                  </a:cubicBezTo>
                  <a:cubicBezTo>
                    <a:pt x="2806" y="13"/>
                    <a:pt x="2714" y="0"/>
                    <a:pt x="2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12;p42"/>
            <p:cNvSpPr/>
            <p:nvPr/>
          </p:nvSpPr>
          <p:spPr>
            <a:xfrm>
              <a:off x="3917125" y="2124600"/>
              <a:ext cx="59250" cy="70600"/>
            </a:xfrm>
            <a:custGeom>
              <a:avLst/>
              <a:gdLst/>
              <a:ahLst/>
              <a:cxnLst/>
              <a:rect l="l" t="t" r="r" b="b"/>
              <a:pathLst>
                <a:path w="2370" h="2824" extrusionOk="0">
                  <a:moveTo>
                    <a:pt x="2349" y="1"/>
                  </a:moveTo>
                  <a:cubicBezTo>
                    <a:pt x="2319" y="1"/>
                    <a:pt x="2269" y="48"/>
                    <a:pt x="2269" y="95"/>
                  </a:cubicBezTo>
                  <a:cubicBezTo>
                    <a:pt x="1902" y="1329"/>
                    <a:pt x="1268" y="2664"/>
                    <a:pt x="34" y="2730"/>
                  </a:cubicBezTo>
                  <a:cubicBezTo>
                    <a:pt x="1" y="2730"/>
                    <a:pt x="1" y="2797"/>
                    <a:pt x="34" y="2797"/>
                  </a:cubicBezTo>
                  <a:cubicBezTo>
                    <a:pt x="129" y="2815"/>
                    <a:pt x="221" y="2824"/>
                    <a:pt x="310" y="2824"/>
                  </a:cubicBezTo>
                  <a:cubicBezTo>
                    <a:pt x="1544" y="2824"/>
                    <a:pt x="2276" y="1179"/>
                    <a:pt x="2369" y="28"/>
                  </a:cubicBezTo>
                  <a:cubicBezTo>
                    <a:pt x="2369" y="9"/>
                    <a:pt x="2361" y="1"/>
                    <a:pt x="2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13;p42"/>
            <p:cNvSpPr/>
            <p:nvPr/>
          </p:nvSpPr>
          <p:spPr>
            <a:xfrm>
              <a:off x="3880350" y="2081750"/>
              <a:ext cx="115950" cy="100900"/>
            </a:xfrm>
            <a:custGeom>
              <a:avLst/>
              <a:gdLst/>
              <a:ahLst/>
              <a:cxnLst/>
              <a:rect l="l" t="t" r="r" b="b"/>
              <a:pathLst>
                <a:path w="4638" h="4036" extrusionOk="0">
                  <a:moveTo>
                    <a:pt x="2661" y="0"/>
                  </a:moveTo>
                  <a:cubicBezTo>
                    <a:pt x="1034" y="0"/>
                    <a:pt x="0" y="3278"/>
                    <a:pt x="1605" y="3944"/>
                  </a:cubicBezTo>
                  <a:cubicBezTo>
                    <a:pt x="1756" y="4007"/>
                    <a:pt x="1904" y="4035"/>
                    <a:pt x="2048" y="4035"/>
                  </a:cubicBezTo>
                  <a:cubicBezTo>
                    <a:pt x="3590" y="4035"/>
                    <a:pt x="4638" y="718"/>
                    <a:pt x="3173" y="108"/>
                  </a:cubicBezTo>
                  <a:cubicBezTo>
                    <a:pt x="2998" y="34"/>
                    <a:pt x="2826" y="0"/>
                    <a:pt x="2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14;p42"/>
            <p:cNvSpPr/>
            <p:nvPr/>
          </p:nvSpPr>
          <p:spPr>
            <a:xfrm>
              <a:off x="4178150" y="2037150"/>
              <a:ext cx="102450" cy="91575"/>
            </a:xfrm>
            <a:custGeom>
              <a:avLst/>
              <a:gdLst/>
              <a:ahLst/>
              <a:cxnLst/>
              <a:rect l="l" t="t" r="r" b="b"/>
              <a:pathLst>
                <a:path w="4098" h="3663" extrusionOk="0">
                  <a:moveTo>
                    <a:pt x="1117" y="1"/>
                  </a:moveTo>
                  <a:cubicBezTo>
                    <a:pt x="938" y="1"/>
                    <a:pt x="755" y="28"/>
                    <a:pt x="568" y="91"/>
                  </a:cubicBezTo>
                  <a:cubicBezTo>
                    <a:pt x="234" y="257"/>
                    <a:pt x="1" y="658"/>
                    <a:pt x="67" y="1058"/>
                  </a:cubicBezTo>
                  <a:cubicBezTo>
                    <a:pt x="268" y="1692"/>
                    <a:pt x="735" y="2059"/>
                    <a:pt x="1202" y="2426"/>
                  </a:cubicBezTo>
                  <a:cubicBezTo>
                    <a:pt x="1635" y="2793"/>
                    <a:pt x="2002" y="3193"/>
                    <a:pt x="2502" y="3526"/>
                  </a:cubicBezTo>
                  <a:cubicBezTo>
                    <a:pt x="2651" y="3620"/>
                    <a:pt x="2819" y="3662"/>
                    <a:pt x="2988" y="3662"/>
                  </a:cubicBezTo>
                  <a:cubicBezTo>
                    <a:pt x="3540" y="3662"/>
                    <a:pt x="4098" y="3206"/>
                    <a:pt x="3970" y="2592"/>
                  </a:cubicBezTo>
                  <a:cubicBezTo>
                    <a:pt x="3803" y="1825"/>
                    <a:pt x="3336" y="1125"/>
                    <a:pt x="2703" y="658"/>
                  </a:cubicBezTo>
                  <a:cubicBezTo>
                    <a:pt x="2242" y="300"/>
                    <a:pt x="1704" y="1"/>
                    <a:pt x="1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15;p42"/>
            <p:cNvSpPr/>
            <p:nvPr/>
          </p:nvSpPr>
          <p:spPr>
            <a:xfrm>
              <a:off x="3907125" y="1965925"/>
              <a:ext cx="125125" cy="59650"/>
            </a:xfrm>
            <a:custGeom>
              <a:avLst/>
              <a:gdLst/>
              <a:ahLst/>
              <a:cxnLst/>
              <a:rect l="l" t="t" r="r" b="b"/>
              <a:pathLst>
                <a:path w="5005" h="2386" extrusionOk="0">
                  <a:moveTo>
                    <a:pt x="2957" y="0"/>
                  </a:moveTo>
                  <a:cubicBezTo>
                    <a:pt x="2895" y="0"/>
                    <a:pt x="2832" y="2"/>
                    <a:pt x="2769" y="4"/>
                  </a:cubicBezTo>
                  <a:cubicBezTo>
                    <a:pt x="1969" y="4"/>
                    <a:pt x="1201" y="271"/>
                    <a:pt x="601" y="805"/>
                  </a:cubicBezTo>
                  <a:cubicBezTo>
                    <a:pt x="1" y="1305"/>
                    <a:pt x="468" y="2339"/>
                    <a:pt x="1235" y="2373"/>
                  </a:cubicBezTo>
                  <a:cubicBezTo>
                    <a:pt x="1378" y="2381"/>
                    <a:pt x="1523" y="2386"/>
                    <a:pt x="1670" y="2386"/>
                  </a:cubicBezTo>
                  <a:cubicBezTo>
                    <a:pt x="2072" y="2386"/>
                    <a:pt x="2488" y="2355"/>
                    <a:pt x="2903" y="2306"/>
                  </a:cubicBezTo>
                  <a:cubicBezTo>
                    <a:pt x="3570" y="2272"/>
                    <a:pt x="4104" y="2306"/>
                    <a:pt x="4637" y="1906"/>
                  </a:cubicBezTo>
                  <a:cubicBezTo>
                    <a:pt x="4937" y="1605"/>
                    <a:pt x="5004" y="1172"/>
                    <a:pt x="4804" y="838"/>
                  </a:cubicBezTo>
                  <a:cubicBezTo>
                    <a:pt x="4404" y="192"/>
                    <a:pt x="3693" y="0"/>
                    <a:pt x="2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16;p42"/>
            <p:cNvSpPr/>
            <p:nvPr/>
          </p:nvSpPr>
          <p:spPr>
            <a:xfrm>
              <a:off x="4038900" y="2461025"/>
              <a:ext cx="66500" cy="30450"/>
            </a:xfrm>
            <a:custGeom>
              <a:avLst/>
              <a:gdLst/>
              <a:ahLst/>
              <a:cxnLst/>
              <a:rect l="l" t="t" r="r" b="b"/>
              <a:pathLst>
                <a:path w="2660" h="1218" extrusionOk="0">
                  <a:moveTo>
                    <a:pt x="38" y="1"/>
                  </a:moveTo>
                  <a:cubicBezTo>
                    <a:pt x="17" y="1"/>
                    <a:pt x="0" y="24"/>
                    <a:pt x="0" y="48"/>
                  </a:cubicBezTo>
                  <a:cubicBezTo>
                    <a:pt x="200" y="648"/>
                    <a:pt x="701" y="1115"/>
                    <a:pt x="1334" y="1215"/>
                  </a:cubicBezTo>
                  <a:cubicBezTo>
                    <a:pt x="1363" y="1217"/>
                    <a:pt x="1391" y="1218"/>
                    <a:pt x="1420" y="1218"/>
                  </a:cubicBezTo>
                  <a:cubicBezTo>
                    <a:pt x="1951" y="1218"/>
                    <a:pt x="2414" y="923"/>
                    <a:pt x="2635" y="448"/>
                  </a:cubicBezTo>
                  <a:cubicBezTo>
                    <a:pt x="2660" y="399"/>
                    <a:pt x="2630" y="368"/>
                    <a:pt x="2587" y="368"/>
                  </a:cubicBezTo>
                  <a:cubicBezTo>
                    <a:pt x="2571" y="368"/>
                    <a:pt x="2553" y="372"/>
                    <a:pt x="2535" y="381"/>
                  </a:cubicBezTo>
                  <a:cubicBezTo>
                    <a:pt x="2219" y="525"/>
                    <a:pt x="1853" y="768"/>
                    <a:pt x="1480" y="768"/>
                  </a:cubicBezTo>
                  <a:cubicBezTo>
                    <a:pt x="1420" y="768"/>
                    <a:pt x="1361" y="762"/>
                    <a:pt x="1301" y="748"/>
                  </a:cubicBezTo>
                  <a:cubicBezTo>
                    <a:pt x="834" y="581"/>
                    <a:pt x="434" y="348"/>
                    <a:pt x="67" y="14"/>
                  </a:cubicBezTo>
                  <a:cubicBezTo>
                    <a:pt x="57" y="5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17;p42"/>
            <p:cNvSpPr/>
            <p:nvPr/>
          </p:nvSpPr>
          <p:spPr>
            <a:xfrm>
              <a:off x="3925900" y="1994450"/>
              <a:ext cx="175825" cy="398775"/>
            </a:xfrm>
            <a:custGeom>
              <a:avLst/>
              <a:gdLst/>
              <a:ahLst/>
              <a:cxnLst/>
              <a:rect l="l" t="t" r="r" b="b"/>
              <a:pathLst>
                <a:path w="7033" h="15951" extrusionOk="0">
                  <a:moveTo>
                    <a:pt x="5910" y="1"/>
                  </a:moveTo>
                  <a:cubicBezTo>
                    <a:pt x="5877" y="1"/>
                    <a:pt x="5843" y="20"/>
                    <a:pt x="5821" y="64"/>
                  </a:cubicBezTo>
                  <a:cubicBezTo>
                    <a:pt x="3419" y="3700"/>
                    <a:pt x="1651" y="8103"/>
                    <a:pt x="84" y="12106"/>
                  </a:cubicBezTo>
                  <a:cubicBezTo>
                    <a:pt x="0" y="12339"/>
                    <a:pt x="459" y="12406"/>
                    <a:pt x="988" y="12406"/>
                  </a:cubicBezTo>
                  <a:cubicBezTo>
                    <a:pt x="1518" y="12406"/>
                    <a:pt x="2118" y="12339"/>
                    <a:pt x="2318" y="12306"/>
                  </a:cubicBezTo>
                  <a:lnTo>
                    <a:pt x="2318" y="12306"/>
                  </a:lnTo>
                  <a:cubicBezTo>
                    <a:pt x="2318" y="12306"/>
                    <a:pt x="1751" y="13707"/>
                    <a:pt x="1485" y="14641"/>
                  </a:cubicBezTo>
                  <a:lnTo>
                    <a:pt x="1451" y="14741"/>
                  </a:lnTo>
                  <a:cubicBezTo>
                    <a:pt x="1418" y="14775"/>
                    <a:pt x="1418" y="14841"/>
                    <a:pt x="1384" y="14875"/>
                  </a:cubicBezTo>
                  <a:cubicBezTo>
                    <a:pt x="1351" y="15008"/>
                    <a:pt x="1418" y="15175"/>
                    <a:pt x="1551" y="15242"/>
                  </a:cubicBezTo>
                  <a:lnTo>
                    <a:pt x="1818" y="15375"/>
                  </a:lnTo>
                  <a:cubicBezTo>
                    <a:pt x="1885" y="15408"/>
                    <a:pt x="1985" y="15442"/>
                    <a:pt x="2085" y="15475"/>
                  </a:cubicBezTo>
                  <a:cubicBezTo>
                    <a:pt x="2552" y="15709"/>
                    <a:pt x="3086" y="15842"/>
                    <a:pt x="3586" y="15909"/>
                  </a:cubicBezTo>
                  <a:cubicBezTo>
                    <a:pt x="3788" y="15937"/>
                    <a:pt x="3992" y="15951"/>
                    <a:pt x="4195" y="15951"/>
                  </a:cubicBezTo>
                  <a:cubicBezTo>
                    <a:pt x="5194" y="15951"/>
                    <a:pt x="6179" y="15613"/>
                    <a:pt x="6955" y="14975"/>
                  </a:cubicBezTo>
                  <a:cubicBezTo>
                    <a:pt x="7033" y="14897"/>
                    <a:pt x="7010" y="14820"/>
                    <a:pt x="6949" y="14820"/>
                  </a:cubicBezTo>
                  <a:cubicBezTo>
                    <a:pt x="6932" y="14820"/>
                    <a:pt x="6911" y="14826"/>
                    <a:pt x="6888" y="14841"/>
                  </a:cubicBezTo>
                  <a:cubicBezTo>
                    <a:pt x="5942" y="15112"/>
                    <a:pt x="5124" y="15271"/>
                    <a:pt x="4352" y="15271"/>
                  </a:cubicBezTo>
                  <a:cubicBezTo>
                    <a:pt x="3600" y="15271"/>
                    <a:pt x="2892" y="15120"/>
                    <a:pt x="2152" y="14775"/>
                  </a:cubicBezTo>
                  <a:cubicBezTo>
                    <a:pt x="2152" y="14741"/>
                    <a:pt x="2152" y="14741"/>
                    <a:pt x="2152" y="14708"/>
                  </a:cubicBezTo>
                  <a:cubicBezTo>
                    <a:pt x="2252" y="14274"/>
                    <a:pt x="3486" y="11672"/>
                    <a:pt x="3386" y="11606"/>
                  </a:cubicBezTo>
                  <a:cubicBezTo>
                    <a:pt x="3136" y="11522"/>
                    <a:pt x="2752" y="11497"/>
                    <a:pt x="2352" y="11497"/>
                  </a:cubicBezTo>
                  <a:cubicBezTo>
                    <a:pt x="1952" y="11497"/>
                    <a:pt x="1535" y="11522"/>
                    <a:pt x="1218" y="11539"/>
                  </a:cubicBezTo>
                  <a:cubicBezTo>
                    <a:pt x="2619" y="7669"/>
                    <a:pt x="4653" y="4034"/>
                    <a:pt x="6021" y="164"/>
                  </a:cubicBezTo>
                  <a:cubicBezTo>
                    <a:pt x="6043" y="75"/>
                    <a:pt x="5977" y="1"/>
                    <a:pt x="5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18;p42"/>
            <p:cNvSpPr/>
            <p:nvPr/>
          </p:nvSpPr>
          <p:spPr>
            <a:xfrm>
              <a:off x="4000525" y="2367975"/>
              <a:ext cx="101775" cy="72700"/>
            </a:xfrm>
            <a:custGeom>
              <a:avLst/>
              <a:gdLst/>
              <a:ahLst/>
              <a:cxnLst/>
              <a:rect l="l" t="t" r="r" b="b"/>
              <a:pathLst>
                <a:path w="4071" h="2908" extrusionOk="0">
                  <a:moveTo>
                    <a:pt x="3837" y="0"/>
                  </a:moveTo>
                  <a:cubicBezTo>
                    <a:pt x="2897" y="510"/>
                    <a:pt x="1850" y="783"/>
                    <a:pt x="781" y="783"/>
                  </a:cubicBezTo>
                  <a:cubicBezTo>
                    <a:pt x="522" y="783"/>
                    <a:pt x="261" y="767"/>
                    <a:pt x="1" y="734"/>
                  </a:cubicBezTo>
                  <a:lnTo>
                    <a:pt x="1" y="734"/>
                  </a:lnTo>
                  <a:cubicBezTo>
                    <a:pt x="368" y="1468"/>
                    <a:pt x="935" y="2102"/>
                    <a:pt x="1602" y="2569"/>
                  </a:cubicBezTo>
                  <a:cubicBezTo>
                    <a:pt x="1961" y="2778"/>
                    <a:pt x="2348" y="2907"/>
                    <a:pt x="2761" y="2907"/>
                  </a:cubicBezTo>
                  <a:cubicBezTo>
                    <a:pt x="2808" y="2907"/>
                    <a:pt x="2855" y="2906"/>
                    <a:pt x="2903" y="2902"/>
                  </a:cubicBezTo>
                  <a:cubicBezTo>
                    <a:pt x="3870" y="2836"/>
                    <a:pt x="4070" y="1968"/>
                    <a:pt x="4037" y="1201"/>
                  </a:cubicBezTo>
                  <a:cubicBezTo>
                    <a:pt x="4003" y="801"/>
                    <a:pt x="3937" y="401"/>
                    <a:pt x="38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19;p42"/>
            <p:cNvSpPr/>
            <p:nvPr/>
          </p:nvSpPr>
          <p:spPr>
            <a:xfrm>
              <a:off x="4040550" y="2397825"/>
              <a:ext cx="61750" cy="42850"/>
            </a:xfrm>
            <a:custGeom>
              <a:avLst/>
              <a:gdLst/>
              <a:ahLst/>
              <a:cxnLst/>
              <a:rect l="l" t="t" r="r" b="b"/>
              <a:pathLst>
                <a:path w="2470" h="1714" extrusionOk="0">
                  <a:moveTo>
                    <a:pt x="2241" y="1"/>
                  </a:moveTo>
                  <a:cubicBezTo>
                    <a:pt x="1263" y="1"/>
                    <a:pt x="251" y="468"/>
                    <a:pt x="1" y="1375"/>
                  </a:cubicBezTo>
                  <a:cubicBezTo>
                    <a:pt x="360" y="1584"/>
                    <a:pt x="747" y="1713"/>
                    <a:pt x="1160" y="1713"/>
                  </a:cubicBezTo>
                  <a:cubicBezTo>
                    <a:pt x="1207" y="1713"/>
                    <a:pt x="1254" y="1712"/>
                    <a:pt x="1302" y="1708"/>
                  </a:cubicBezTo>
                  <a:cubicBezTo>
                    <a:pt x="2269" y="1642"/>
                    <a:pt x="2469" y="774"/>
                    <a:pt x="2436" y="7"/>
                  </a:cubicBezTo>
                  <a:cubicBezTo>
                    <a:pt x="2371" y="3"/>
                    <a:pt x="2306" y="1"/>
                    <a:pt x="2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20;p42"/>
            <p:cNvSpPr/>
            <p:nvPr/>
          </p:nvSpPr>
          <p:spPr>
            <a:xfrm>
              <a:off x="3915475" y="1633700"/>
              <a:ext cx="851450" cy="741800"/>
            </a:xfrm>
            <a:custGeom>
              <a:avLst/>
              <a:gdLst/>
              <a:ahLst/>
              <a:cxnLst/>
              <a:rect l="l" t="t" r="r" b="b"/>
              <a:pathLst>
                <a:path w="34058" h="29672" extrusionOk="0">
                  <a:moveTo>
                    <a:pt x="13562" y="1"/>
                  </a:moveTo>
                  <a:cubicBezTo>
                    <a:pt x="12673" y="1"/>
                    <a:pt x="12142" y="84"/>
                    <a:pt x="12142" y="84"/>
                  </a:cubicBezTo>
                  <a:cubicBezTo>
                    <a:pt x="11834" y="63"/>
                    <a:pt x="11533" y="52"/>
                    <a:pt x="11239" y="52"/>
                  </a:cubicBezTo>
                  <a:cubicBezTo>
                    <a:pt x="2221" y="52"/>
                    <a:pt x="0" y="9657"/>
                    <a:pt x="0" y="9657"/>
                  </a:cubicBezTo>
                  <a:cubicBezTo>
                    <a:pt x="4870" y="9390"/>
                    <a:pt x="11441" y="4654"/>
                    <a:pt x="11442" y="4654"/>
                  </a:cubicBezTo>
                  <a:lnTo>
                    <a:pt x="11442" y="4654"/>
                  </a:lnTo>
                  <a:cubicBezTo>
                    <a:pt x="10574" y="14894"/>
                    <a:pt x="20615" y="21632"/>
                    <a:pt x="20615" y="21632"/>
                  </a:cubicBezTo>
                  <a:cubicBezTo>
                    <a:pt x="20615" y="21632"/>
                    <a:pt x="20548" y="27737"/>
                    <a:pt x="21349" y="28838"/>
                  </a:cubicBezTo>
                  <a:lnTo>
                    <a:pt x="24151" y="29672"/>
                  </a:lnTo>
                  <a:cubicBezTo>
                    <a:pt x="24151" y="29672"/>
                    <a:pt x="34058" y="19531"/>
                    <a:pt x="28120" y="9023"/>
                  </a:cubicBezTo>
                  <a:cubicBezTo>
                    <a:pt x="23547" y="931"/>
                    <a:pt x="16541" y="1"/>
                    <a:pt x="13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21;p42"/>
            <p:cNvSpPr/>
            <p:nvPr/>
          </p:nvSpPr>
          <p:spPr>
            <a:xfrm>
              <a:off x="4178150" y="1700650"/>
              <a:ext cx="225900" cy="468200"/>
            </a:xfrm>
            <a:custGeom>
              <a:avLst/>
              <a:gdLst/>
              <a:ahLst/>
              <a:cxnLst/>
              <a:rect l="l" t="t" r="r" b="b"/>
              <a:pathLst>
                <a:path w="9036" h="18728" extrusionOk="0">
                  <a:moveTo>
                    <a:pt x="1515" y="0"/>
                  </a:moveTo>
                  <a:cubicBezTo>
                    <a:pt x="1484" y="0"/>
                    <a:pt x="1454" y="13"/>
                    <a:pt x="1435" y="41"/>
                  </a:cubicBezTo>
                  <a:cubicBezTo>
                    <a:pt x="634" y="1675"/>
                    <a:pt x="34" y="3176"/>
                    <a:pt x="1" y="5011"/>
                  </a:cubicBezTo>
                  <a:cubicBezTo>
                    <a:pt x="1" y="6846"/>
                    <a:pt x="401" y="8647"/>
                    <a:pt x="1168" y="10315"/>
                  </a:cubicBezTo>
                  <a:cubicBezTo>
                    <a:pt x="1869" y="12016"/>
                    <a:pt x="2803" y="13584"/>
                    <a:pt x="4004" y="14952"/>
                  </a:cubicBezTo>
                  <a:cubicBezTo>
                    <a:pt x="5438" y="16486"/>
                    <a:pt x="7172" y="17620"/>
                    <a:pt x="8940" y="18721"/>
                  </a:cubicBezTo>
                  <a:cubicBezTo>
                    <a:pt x="8950" y="18726"/>
                    <a:pt x="8958" y="18728"/>
                    <a:pt x="8966" y="18728"/>
                  </a:cubicBezTo>
                  <a:cubicBezTo>
                    <a:pt x="9015" y="18728"/>
                    <a:pt x="9036" y="18650"/>
                    <a:pt x="9007" y="18621"/>
                  </a:cubicBezTo>
                  <a:cubicBezTo>
                    <a:pt x="7339" y="17520"/>
                    <a:pt x="5671" y="16353"/>
                    <a:pt x="4404" y="14818"/>
                  </a:cubicBezTo>
                  <a:cubicBezTo>
                    <a:pt x="3336" y="13417"/>
                    <a:pt x="2502" y="11883"/>
                    <a:pt x="1935" y="10215"/>
                  </a:cubicBezTo>
                  <a:cubicBezTo>
                    <a:pt x="1335" y="8614"/>
                    <a:pt x="968" y="6946"/>
                    <a:pt x="835" y="5211"/>
                  </a:cubicBezTo>
                  <a:cubicBezTo>
                    <a:pt x="735" y="3543"/>
                    <a:pt x="835" y="1675"/>
                    <a:pt x="1635" y="174"/>
                  </a:cubicBezTo>
                  <a:cubicBezTo>
                    <a:pt x="1683" y="79"/>
                    <a:pt x="1594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22;p42"/>
            <p:cNvSpPr/>
            <p:nvPr/>
          </p:nvSpPr>
          <p:spPr>
            <a:xfrm>
              <a:off x="4379975" y="2223450"/>
              <a:ext cx="306075" cy="277725"/>
            </a:xfrm>
            <a:custGeom>
              <a:avLst/>
              <a:gdLst/>
              <a:ahLst/>
              <a:cxnLst/>
              <a:rect l="l" t="t" r="r" b="b"/>
              <a:pathLst>
                <a:path w="12243" h="11109" extrusionOk="0">
                  <a:moveTo>
                    <a:pt x="8446" y="1"/>
                  </a:moveTo>
                  <a:cubicBezTo>
                    <a:pt x="5820" y="1"/>
                    <a:pt x="2102" y="3580"/>
                    <a:pt x="2102" y="3580"/>
                  </a:cubicBezTo>
                  <a:lnTo>
                    <a:pt x="0" y="8450"/>
                  </a:lnTo>
                  <a:cubicBezTo>
                    <a:pt x="287" y="10025"/>
                    <a:pt x="1680" y="11109"/>
                    <a:pt x="3209" y="11109"/>
                  </a:cubicBezTo>
                  <a:cubicBezTo>
                    <a:pt x="3460" y="11109"/>
                    <a:pt x="3715" y="11080"/>
                    <a:pt x="3970" y="11018"/>
                  </a:cubicBezTo>
                  <a:cubicBezTo>
                    <a:pt x="7372" y="10485"/>
                    <a:pt x="12242" y="2512"/>
                    <a:pt x="9840" y="478"/>
                  </a:cubicBezTo>
                  <a:cubicBezTo>
                    <a:pt x="9443" y="141"/>
                    <a:pt x="8966" y="1"/>
                    <a:pt x="8446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23;p42"/>
            <p:cNvSpPr/>
            <p:nvPr/>
          </p:nvSpPr>
          <p:spPr>
            <a:xfrm>
              <a:off x="4421800" y="2291525"/>
              <a:ext cx="169175" cy="159425"/>
            </a:xfrm>
            <a:custGeom>
              <a:avLst/>
              <a:gdLst/>
              <a:ahLst/>
              <a:cxnLst/>
              <a:rect l="l" t="t" r="r" b="b"/>
              <a:pathLst>
                <a:path w="6767" h="6377" extrusionOk="0">
                  <a:moveTo>
                    <a:pt x="6322" y="1"/>
                  </a:moveTo>
                  <a:cubicBezTo>
                    <a:pt x="3370" y="1"/>
                    <a:pt x="607" y="3349"/>
                    <a:pt x="128" y="6027"/>
                  </a:cubicBezTo>
                  <a:lnTo>
                    <a:pt x="95" y="6094"/>
                  </a:lnTo>
                  <a:cubicBezTo>
                    <a:pt x="1" y="6235"/>
                    <a:pt x="157" y="6377"/>
                    <a:pt x="303" y="6377"/>
                  </a:cubicBezTo>
                  <a:cubicBezTo>
                    <a:pt x="364" y="6377"/>
                    <a:pt x="423" y="6353"/>
                    <a:pt x="462" y="6294"/>
                  </a:cubicBezTo>
                  <a:cubicBezTo>
                    <a:pt x="862" y="5727"/>
                    <a:pt x="1329" y="5227"/>
                    <a:pt x="1863" y="4760"/>
                  </a:cubicBezTo>
                  <a:cubicBezTo>
                    <a:pt x="2240" y="4422"/>
                    <a:pt x="2723" y="4250"/>
                    <a:pt x="3207" y="4250"/>
                  </a:cubicBezTo>
                  <a:cubicBezTo>
                    <a:pt x="3537" y="4250"/>
                    <a:pt x="3867" y="4330"/>
                    <a:pt x="4165" y="4493"/>
                  </a:cubicBezTo>
                  <a:cubicBezTo>
                    <a:pt x="4183" y="4499"/>
                    <a:pt x="4199" y="4502"/>
                    <a:pt x="4213" y="4502"/>
                  </a:cubicBezTo>
                  <a:cubicBezTo>
                    <a:pt x="4275" y="4502"/>
                    <a:pt x="4292" y="4447"/>
                    <a:pt x="4265" y="4393"/>
                  </a:cubicBezTo>
                  <a:cubicBezTo>
                    <a:pt x="3810" y="3922"/>
                    <a:pt x="3355" y="3732"/>
                    <a:pt x="2913" y="3732"/>
                  </a:cubicBezTo>
                  <a:cubicBezTo>
                    <a:pt x="2417" y="3732"/>
                    <a:pt x="1938" y="3973"/>
                    <a:pt x="1496" y="4326"/>
                  </a:cubicBezTo>
                  <a:cubicBezTo>
                    <a:pt x="2730" y="2358"/>
                    <a:pt x="4331" y="557"/>
                    <a:pt x="6733" y="90"/>
                  </a:cubicBezTo>
                  <a:cubicBezTo>
                    <a:pt x="6766" y="90"/>
                    <a:pt x="6766" y="23"/>
                    <a:pt x="6733" y="23"/>
                  </a:cubicBezTo>
                  <a:cubicBezTo>
                    <a:pt x="6596" y="8"/>
                    <a:pt x="6459" y="1"/>
                    <a:pt x="6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24;p42"/>
            <p:cNvSpPr/>
            <p:nvPr/>
          </p:nvSpPr>
          <p:spPr>
            <a:xfrm>
              <a:off x="4078075" y="1462325"/>
              <a:ext cx="711375" cy="587100"/>
            </a:xfrm>
            <a:custGeom>
              <a:avLst/>
              <a:gdLst/>
              <a:ahLst/>
              <a:cxnLst/>
              <a:rect l="l" t="t" r="r" b="b"/>
              <a:pathLst>
                <a:path w="28455" h="23484" extrusionOk="0">
                  <a:moveTo>
                    <a:pt x="7940" y="0"/>
                  </a:moveTo>
                  <a:lnTo>
                    <a:pt x="1" y="7372"/>
                  </a:lnTo>
                  <a:lnTo>
                    <a:pt x="27987" y="23484"/>
                  </a:lnTo>
                  <a:lnTo>
                    <a:pt x="28454" y="11342"/>
                  </a:lnTo>
                  <a:cubicBezTo>
                    <a:pt x="28454" y="11342"/>
                    <a:pt x="20549" y="4704"/>
                    <a:pt x="18547" y="3570"/>
                  </a:cubicBezTo>
                  <a:cubicBezTo>
                    <a:pt x="16579" y="2435"/>
                    <a:pt x="7940" y="0"/>
                    <a:pt x="7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25;p42"/>
            <p:cNvSpPr/>
            <p:nvPr/>
          </p:nvSpPr>
          <p:spPr>
            <a:xfrm>
              <a:off x="3832900" y="1646625"/>
              <a:ext cx="991575" cy="644650"/>
            </a:xfrm>
            <a:custGeom>
              <a:avLst/>
              <a:gdLst/>
              <a:ahLst/>
              <a:cxnLst/>
              <a:rect l="l" t="t" r="r" b="b"/>
              <a:pathLst>
                <a:path w="39663" h="25786" extrusionOk="0">
                  <a:moveTo>
                    <a:pt x="9808" y="0"/>
                  </a:moveTo>
                  <a:lnTo>
                    <a:pt x="1" y="2002"/>
                  </a:lnTo>
                  <a:cubicBezTo>
                    <a:pt x="1" y="2002"/>
                    <a:pt x="19581" y="8039"/>
                    <a:pt x="39662" y="25785"/>
                  </a:cubicBezTo>
                  <a:lnTo>
                    <a:pt x="37794" y="16112"/>
                  </a:lnTo>
                  <a:cubicBezTo>
                    <a:pt x="37794" y="16112"/>
                    <a:pt x="24685" y="3069"/>
                    <a:pt x="98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26;p42"/>
            <p:cNvSpPr/>
            <p:nvPr/>
          </p:nvSpPr>
          <p:spPr>
            <a:xfrm>
              <a:off x="4046400" y="1660800"/>
              <a:ext cx="719700" cy="414475"/>
            </a:xfrm>
            <a:custGeom>
              <a:avLst/>
              <a:gdLst/>
              <a:ahLst/>
              <a:cxnLst/>
              <a:rect l="l" t="t" r="r" b="b"/>
              <a:pathLst>
                <a:path w="28788" h="16579" extrusionOk="0">
                  <a:moveTo>
                    <a:pt x="0" y="0"/>
                  </a:moveTo>
                  <a:cubicBezTo>
                    <a:pt x="5137" y="2102"/>
                    <a:pt x="10274" y="4303"/>
                    <a:pt x="15078" y="7072"/>
                  </a:cubicBezTo>
                  <a:cubicBezTo>
                    <a:pt x="18647" y="9207"/>
                    <a:pt x="22116" y="11542"/>
                    <a:pt x="25452" y="14044"/>
                  </a:cubicBezTo>
                  <a:cubicBezTo>
                    <a:pt x="26586" y="14878"/>
                    <a:pt x="27687" y="15712"/>
                    <a:pt x="28787" y="16579"/>
                  </a:cubicBezTo>
                  <a:cubicBezTo>
                    <a:pt x="24584" y="12876"/>
                    <a:pt x="20081" y="9574"/>
                    <a:pt x="15311" y="6672"/>
                  </a:cubicBezTo>
                  <a:cubicBezTo>
                    <a:pt x="10441" y="3970"/>
                    <a:pt x="5304" y="173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27;p42"/>
            <p:cNvSpPr/>
            <p:nvPr/>
          </p:nvSpPr>
          <p:spPr>
            <a:xfrm>
              <a:off x="3996350" y="1681650"/>
              <a:ext cx="777250" cy="457850"/>
            </a:xfrm>
            <a:custGeom>
              <a:avLst/>
              <a:gdLst/>
              <a:ahLst/>
              <a:cxnLst/>
              <a:rect l="l" t="t" r="r" b="b"/>
              <a:pathLst>
                <a:path w="31090" h="18314" extrusionOk="0">
                  <a:moveTo>
                    <a:pt x="1" y="0"/>
                  </a:moveTo>
                  <a:lnTo>
                    <a:pt x="1" y="0"/>
                  </a:lnTo>
                  <a:cubicBezTo>
                    <a:pt x="5605" y="2235"/>
                    <a:pt x="11175" y="4670"/>
                    <a:pt x="16413" y="7739"/>
                  </a:cubicBezTo>
                  <a:cubicBezTo>
                    <a:pt x="20282" y="10074"/>
                    <a:pt x="24018" y="12643"/>
                    <a:pt x="27554" y="15445"/>
                  </a:cubicBezTo>
                  <a:cubicBezTo>
                    <a:pt x="28755" y="16379"/>
                    <a:pt x="29922" y="17346"/>
                    <a:pt x="31090" y="18313"/>
                  </a:cubicBezTo>
                  <a:cubicBezTo>
                    <a:pt x="26653" y="14177"/>
                    <a:pt x="21783" y="10508"/>
                    <a:pt x="16613" y="7372"/>
                  </a:cubicBezTo>
                  <a:cubicBezTo>
                    <a:pt x="11309" y="4370"/>
                    <a:pt x="5772" y="190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28;p42"/>
            <p:cNvSpPr/>
            <p:nvPr/>
          </p:nvSpPr>
          <p:spPr>
            <a:xfrm>
              <a:off x="3918800" y="1694150"/>
              <a:ext cx="858975" cy="519575"/>
            </a:xfrm>
            <a:custGeom>
              <a:avLst/>
              <a:gdLst/>
              <a:ahLst/>
              <a:cxnLst/>
              <a:rect l="l" t="t" r="r" b="b"/>
              <a:pathLst>
                <a:path w="34359" h="20783" extrusionOk="0">
                  <a:moveTo>
                    <a:pt x="1" y="1"/>
                  </a:moveTo>
                  <a:cubicBezTo>
                    <a:pt x="6238" y="2536"/>
                    <a:pt x="12443" y="5238"/>
                    <a:pt x="18280" y="8607"/>
                  </a:cubicBezTo>
                  <a:cubicBezTo>
                    <a:pt x="22617" y="11209"/>
                    <a:pt x="26720" y="14144"/>
                    <a:pt x="30589" y="17413"/>
                  </a:cubicBezTo>
                  <a:cubicBezTo>
                    <a:pt x="31857" y="18481"/>
                    <a:pt x="33124" y="19615"/>
                    <a:pt x="34358" y="20782"/>
                  </a:cubicBezTo>
                  <a:cubicBezTo>
                    <a:pt x="29622" y="15945"/>
                    <a:pt x="24285" y="11742"/>
                    <a:pt x="18480" y="8273"/>
                  </a:cubicBezTo>
                  <a:cubicBezTo>
                    <a:pt x="12576" y="4938"/>
                    <a:pt x="6405" y="220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29;p42"/>
            <p:cNvSpPr/>
            <p:nvPr/>
          </p:nvSpPr>
          <p:spPr>
            <a:xfrm>
              <a:off x="1703050" y="5160800"/>
              <a:ext cx="4186350" cy="10025"/>
            </a:xfrm>
            <a:custGeom>
              <a:avLst/>
              <a:gdLst/>
              <a:ahLst/>
              <a:cxnLst/>
              <a:rect l="l" t="t" r="r" b="b"/>
              <a:pathLst>
                <a:path w="167454" h="401" extrusionOk="0">
                  <a:moveTo>
                    <a:pt x="83727" y="1"/>
                  </a:moveTo>
                  <a:cubicBezTo>
                    <a:pt x="55273" y="1"/>
                    <a:pt x="26820" y="67"/>
                    <a:pt x="1" y="201"/>
                  </a:cubicBezTo>
                  <a:cubicBezTo>
                    <a:pt x="26820" y="334"/>
                    <a:pt x="55273" y="401"/>
                    <a:pt x="83727" y="401"/>
                  </a:cubicBezTo>
                  <a:cubicBezTo>
                    <a:pt x="112181" y="401"/>
                    <a:pt x="140634" y="334"/>
                    <a:pt x="167454" y="201"/>
                  </a:cubicBezTo>
                  <a:cubicBezTo>
                    <a:pt x="140634" y="67"/>
                    <a:pt x="112181" y="1"/>
                    <a:pt x="83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1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«</a:t>
            </a:r>
            <a:r>
              <a:rPr lang="en" dirty="0" smtClean="0"/>
              <a:t>Fishbone</a:t>
            </a:r>
            <a:r>
              <a:rPr lang="ru-RU" dirty="0" smtClean="0"/>
              <a:t>»</a:t>
            </a:r>
            <a:r>
              <a:rPr lang="en" dirty="0" smtClean="0"/>
              <a:t> Diagram </a:t>
            </a:r>
            <a:endParaRPr dirty="0"/>
          </a:p>
        </p:txBody>
      </p:sp>
      <p:grpSp>
        <p:nvGrpSpPr>
          <p:cNvPr id="585" name="Google Shape;585;p21"/>
          <p:cNvGrpSpPr/>
          <p:nvPr/>
        </p:nvGrpSpPr>
        <p:grpSpPr>
          <a:xfrm>
            <a:off x="3267881" y="2717348"/>
            <a:ext cx="339306" cy="339253"/>
            <a:chOff x="2685825" y="840375"/>
            <a:chExt cx="481900" cy="481825"/>
          </a:xfrm>
        </p:grpSpPr>
        <p:sp>
          <p:nvSpPr>
            <p:cNvPr id="586" name="Google Shape;586;p21"/>
            <p:cNvSpPr/>
            <p:nvPr/>
          </p:nvSpPr>
          <p:spPr>
            <a:xfrm>
              <a:off x="2685825" y="840375"/>
              <a:ext cx="481900" cy="481825"/>
            </a:xfrm>
            <a:custGeom>
              <a:avLst/>
              <a:gdLst/>
              <a:ahLst/>
              <a:cxnLst/>
              <a:rect l="l" t="t" r="r" b="b"/>
              <a:pathLst>
                <a:path w="19276" h="19273" extrusionOk="0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2819200" y="98340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8" name="Google Shape;588;p21"/>
          <p:cNvGrpSpPr/>
          <p:nvPr/>
        </p:nvGrpSpPr>
        <p:grpSpPr>
          <a:xfrm>
            <a:off x="5531255" y="1539132"/>
            <a:ext cx="350431" cy="339887"/>
            <a:chOff x="3270675" y="841800"/>
            <a:chExt cx="497700" cy="482725"/>
          </a:xfrm>
        </p:grpSpPr>
        <p:sp>
          <p:nvSpPr>
            <p:cNvPr id="589" name="Google Shape;589;p21"/>
            <p:cNvSpPr/>
            <p:nvPr/>
          </p:nvSpPr>
          <p:spPr>
            <a:xfrm>
              <a:off x="3270675" y="902000"/>
              <a:ext cx="447125" cy="422525"/>
            </a:xfrm>
            <a:custGeom>
              <a:avLst/>
              <a:gdLst/>
              <a:ahLst/>
              <a:cxnLst/>
              <a:rect l="l" t="t" r="r" b="b"/>
              <a:pathLst>
                <a:path w="17885" h="16901" extrusionOk="0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3385250" y="841800"/>
              <a:ext cx="279700" cy="220925"/>
            </a:xfrm>
            <a:custGeom>
              <a:avLst/>
              <a:gdLst/>
              <a:ahLst/>
              <a:cxnLst/>
              <a:rect l="l" t="t" r="r" b="b"/>
              <a:pathLst>
                <a:path w="11188" h="8837" extrusionOk="0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3530100" y="924750"/>
              <a:ext cx="238275" cy="250200"/>
            </a:xfrm>
            <a:custGeom>
              <a:avLst/>
              <a:gdLst/>
              <a:ahLst/>
              <a:cxnLst/>
              <a:rect l="l" t="t" r="r" b="b"/>
              <a:pathLst>
                <a:path w="9531" h="10008" extrusionOk="0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99" name="Google Shape;599;p21"/>
          <p:cNvGrpSpPr/>
          <p:nvPr/>
        </p:nvGrpSpPr>
        <p:grpSpPr>
          <a:xfrm>
            <a:off x="5536844" y="3905854"/>
            <a:ext cx="339253" cy="318042"/>
            <a:chOff x="4456875" y="2635825"/>
            <a:chExt cx="481825" cy="451700"/>
          </a:xfrm>
        </p:grpSpPr>
        <p:sp>
          <p:nvSpPr>
            <p:cNvPr id="600" name="Google Shape;600;p21"/>
            <p:cNvSpPr/>
            <p:nvPr/>
          </p:nvSpPr>
          <p:spPr>
            <a:xfrm>
              <a:off x="4542475" y="3031050"/>
              <a:ext cx="189725" cy="56475"/>
            </a:xfrm>
            <a:custGeom>
              <a:avLst/>
              <a:gdLst/>
              <a:ahLst/>
              <a:cxnLst/>
              <a:rect l="l" t="t" r="r" b="b"/>
              <a:pathLst>
                <a:path w="7589" h="2259" extrusionOk="0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4456875" y="2946350"/>
              <a:ext cx="256125" cy="56500"/>
            </a:xfrm>
            <a:custGeom>
              <a:avLst/>
              <a:gdLst/>
              <a:ahLst/>
              <a:cxnLst/>
              <a:rect l="l" t="t" r="r" b="b"/>
              <a:pathLst>
                <a:path w="10245" h="2260" extrusionOk="0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4741225" y="2861675"/>
              <a:ext cx="169400" cy="141175"/>
            </a:xfrm>
            <a:custGeom>
              <a:avLst/>
              <a:gdLst/>
              <a:ahLst/>
              <a:cxnLst/>
              <a:rect l="l" t="t" r="r" b="b"/>
              <a:pathLst>
                <a:path w="6776" h="5647" extrusionOk="0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4741225" y="3031050"/>
              <a:ext cx="169400" cy="42400"/>
            </a:xfrm>
            <a:custGeom>
              <a:avLst/>
              <a:gdLst/>
              <a:ahLst/>
              <a:cxnLst/>
              <a:rect l="l" t="t" r="r" b="b"/>
              <a:pathLst>
                <a:path w="6776" h="1696" extrusionOk="0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45687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4741225" y="2791125"/>
              <a:ext cx="169400" cy="42325"/>
            </a:xfrm>
            <a:custGeom>
              <a:avLst/>
              <a:gdLst/>
              <a:ahLst/>
              <a:cxnLst/>
              <a:rect l="l" t="t" r="r" b="b"/>
              <a:pathLst>
                <a:path w="6776" h="1693" extrusionOk="0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45" y="907679"/>
            <a:ext cx="6807200" cy="3624700"/>
          </a:xfrm>
          <a:prstGeom prst="rect">
            <a:avLst/>
          </a:prstGeom>
        </p:spPr>
      </p:pic>
      <p:grpSp>
        <p:nvGrpSpPr>
          <p:cNvPr id="64" name="Google Shape;1871;p46"/>
          <p:cNvGrpSpPr/>
          <p:nvPr/>
        </p:nvGrpSpPr>
        <p:grpSpPr>
          <a:xfrm>
            <a:off x="164008" y="3303440"/>
            <a:ext cx="1459246" cy="1642109"/>
            <a:chOff x="2165050" y="829775"/>
            <a:chExt cx="3269025" cy="4242650"/>
          </a:xfrm>
        </p:grpSpPr>
        <p:sp>
          <p:nvSpPr>
            <p:cNvPr id="65" name="Google Shape;1872;p46"/>
            <p:cNvSpPr/>
            <p:nvPr/>
          </p:nvSpPr>
          <p:spPr>
            <a:xfrm>
              <a:off x="2788000" y="4860600"/>
              <a:ext cx="2016450" cy="211825"/>
            </a:xfrm>
            <a:custGeom>
              <a:avLst/>
              <a:gdLst/>
              <a:ahLst/>
              <a:cxnLst/>
              <a:rect l="l" t="t" r="r" b="b"/>
              <a:pathLst>
                <a:path w="80658" h="8473" extrusionOk="0">
                  <a:moveTo>
                    <a:pt x="40329" y="0"/>
                  </a:moveTo>
                  <a:cubicBezTo>
                    <a:pt x="18080" y="0"/>
                    <a:pt x="0" y="1901"/>
                    <a:pt x="0" y="4236"/>
                  </a:cubicBezTo>
                  <a:cubicBezTo>
                    <a:pt x="0" y="6571"/>
                    <a:pt x="18080" y="8473"/>
                    <a:pt x="40329" y="8473"/>
                  </a:cubicBezTo>
                  <a:cubicBezTo>
                    <a:pt x="62578" y="8473"/>
                    <a:pt x="80658" y="6571"/>
                    <a:pt x="80658" y="4236"/>
                  </a:cubicBezTo>
                  <a:cubicBezTo>
                    <a:pt x="80658" y="1901"/>
                    <a:pt x="62578" y="0"/>
                    <a:pt x="40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73;p46"/>
            <p:cNvSpPr/>
            <p:nvPr/>
          </p:nvSpPr>
          <p:spPr>
            <a:xfrm>
              <a:off x="3923800" y="1026250"/>
              <a:ext cx="576275" cy="519500"/>
            </a:xfrm>
            <a:custGeom>
              <a:avLst/>
              <a:gdLst/>
              <a:ahLst/>
              <a:cxnLst/>
              <a:rect l="l" t="t" r="r" b="b"/>
              <a:pathLst>
                <a:path w="23051" h="20780" extrusionOk="0">
                  <a:moveTo>
                    <a:pt x="12429" y="1"/>
                  </a:moveTo>
                  <a:cubicBezTo>
                    <a:pt x="11957" y="1"/>
                    <a:pt x="11482" y="33"/>
                    <a:pt x="11009" y="98"/>
                  </a:cubicBezTo>
                  <a:cubicBezTo>
                    <a:pt x="9441" y="298"/>
                    <a:pt x="7940" y="865"/>
                    <a:pt x="6639" y="1765"/>
                  </a:cubicBezTo>
                  <a:cubicBezTo>
                    <a:pt x="5305" y="2633"/>
                    <a:pt x="4204" y="3834"/>
                    <a:pt x="3403" y="5201"/>
                  </a:cubicBezTo>
                  <a:cubicBezTo>
                    <a:pt x="1790" y="7967"/>
                    <a:pt x="1542" y="11285"/>
                    <a:pt x="2722" y="14257"/>
                  </a:cubicBezTo>
                  <a:lnTo>
                    <a:pt x="2722" y="14257"/>
                  </a:lnTo>
                  <a:lnTo>
                    <a:pt x="201" y="18644"/>
                  </a:lnTo>
                  <a:lnTo>
                    <a:pt x="1" y="18978"/>
                  </a:lnTo>
                  <a:lnTo>
                    <a:pt x="401" y="18944"/>
                  </a:lnTo>
                  <a:lnTo>
                    <a:pt x="5456" y="18157"/>
                  </a:lnTo>
                  <a:lnTo>
                    <a:pt x="5456" y="18157"/>
                  </a:lnTo>
                  <a:cubicBezTo>
                    <a:pt x="6881" y="19432"/>
                    <a:pt x="8629" y="20283"/>
                    <a:pt x="10508" y="20612"/>
                  </a:cubicBezTo>
                  <a:cubicBezTo>
                    <a:pt x="10975" y="20712"/>
                    <a:pt x="11442" y="20746"/>
                    <a:pt x="11909" y="20779"/>
                  </a:cubicBezTo>
                  <a:cubicBezTo>
                    <a:pt x="12410" y="20779"/>
                    <a:pt x="12877" y="20779"/>
                    <a:pt x="13344" y="20746"/>
                  </a:cubicBezTo>
                  <a:cubicBezTo>
                    <a:pt x="15278" y="20546"/>
                    <a:pt x="17080" y="19845"/>
                    <a:pt x="18614" y="18711"/>
                  </a:cubicBezTo>
                  <a:cubicBezTo>
                    <a:pt x="18981" y="18411"/>
                    <a:pt x="19348" y="18111"/>
                    <a:pt x="19715" y="17777"/>
                  </a:cubicBezTo>
                  <a:cubicBezTo>
                    <a:pt x="20015" y="17443"/>
                    <a:pt x="20349" y="17076"/>
                    <a:pt x="20649" y="16710"/>
                  </a:cubicBezTo>
                  <a:cubicBezTo>
                    <a:pt x="21783" y="15175"/>
                    <a:pt x="22517" y="13374"/>
                    <a:pt x="22717" y="11472"/>
                  </a:cubicBezTo>
                  <a:cubicBezTo>
                    <a:pt x="23051" y="8337"/>
                    <a:pt x="21916" y="5168"/>
                    <a:pt x="19648" y="2966"/>
                  </a:cubicBezTo>
                  <a:cubicBezTo>
                    <a:pt x="17719" y="1037"/>
                    <a:pt x="15114" y="1"/>
                    <a:pt x="12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74;p46"/>
            <p:cNvSpPr/>
            <p:nvPr/>
          </p:nvSpPr>
          <p:spPr>
            <a:xfrm>
              <a:off x="4103100" y="1129875"/>
              <a:ext cx="191825" cy="415875"/>
            </a:xfrm>
            <a:custGeom>
              <a:avLst/>
              <a:gdLst/>
              <a:ahLst/>
              <a:cxnLst/>
              <a:rect l="l" t="t" r="r" b="b"/>
              <a:pathLst>
                <a:path w="7673" h="16635" extrusionOk="0">
                  <a:moveTo>
                    <a:pt x="6510" y="0"/>
                  </a:moveTo>
                  <a:cubicBezTo>
                    <a:pt x="5959" y="0"/>
                    <a:pt x="5404" y="16"/>
                    <a:pt x="4837" y="56"/>
                  </a:cubicBezTo>
                  <a:cubicBezTo>
                    <a:pt x="3436" y="222"/>
                    <a:pt x="2336" y="1390"/>
                    <a:pt x="2302" y="2824"/>
                  </a:cubicBezTo>
                  <a:cubicBezTo>
                    <a:pt x="2235" y="3491"/>
                    <a:pt x="2235" y="4192"/>
                    <a:pt x="2235" y="4892"/>
                  </a:cubicBezTo>
                  <a:cubicBezTo>
                    <a:pt x="2235" y="5026"/>
                    <a:pt x="2235" y="5193"/>
                    <a:pt x="2235" y="5393"/>
                  </a:cubicBezTo>
                  <a:lnTo>
                    <a:pt x="1" y="5393"/>
                  </a:lnTo>
                  <a:lnTo>
                    <a:pt x="1" y="7995"/>
                  </a:lnTo>
                  <a:lnTo>
                    <a:pt x="2269" y="7995"/>
                  </a:lnTo>
                  <a:lnTo>
                    <a:pt x="2269" y="16234"/>
                  </a:lnTo>
                  <a:cubicBezTo>
                    <a:pt x="3169" y="16467"/>
                    <a:pt x="4103" y="16634"/>
                    <a:pt x="5037" y="16634"/>
                  </a:cubicBezTo>
                  <a:lnTo>
                    <a:pt x="5037" y="7961"/>
                  </a:lnTo>
                  <a:lnTo>
                    <a:pt x="6972" y="7961"/>
                  </a:lnTo>
                  <a:cubicBezTo>
                    <a:pt x="7072" y="7961"/>
                    <a:pt x="7272" y="7861"/>
                    <a:pt x="7272" y="7794"/>
                  </a:cubicBezTo>
                  <a:cubicBezTo>
                    <a:pt x="7406" y="6994"/>
                    <a:pt x="7506" y="6193"/>
                    <a:pt x="7606" y="5359"/>
                  </a:cubicBezTo>
                  <a:lnTo>
                    <a:pt x="5004" y="5359"/>
                  </a:lnTo>
                  <a:cubicBezTo>
                    <a:pt x="5004" y="4626"/>
                    <a:pt x="4971" y="3958"/>
                    <a:pt x="5004" y="3291"/>
                  </a:cubicBezTo>
                  <a:cubicBezTo>
                    <a:pt x="5004" y="2891"/>
                    <a:pt x="5338" y="2524"/>
                    <a:pt x="5738" y="2491"/>
                  </a:cubicBezTo>
                  <a:cubicBezTo>
                    <a:pt x="5958" y="2442"/>
                    <a:pt x="6178" y="2411"/>
                    <a:pt x="6410" y="2411"/>
                  </a:cubicBezTo>
                  <a:cubicBezTo>
                    <a:pt x="6496" y="2411"/>
                    <a:pt x="6583" y="2415"/>
                    <a:pt x="6672" y="2424"/>
                  </a:cubicBezTo>
                  <a:lnTo>
                    <a:pt x="7673" y="2424"/>
                  </a:lnTo>
                  <a:lnTo>
                    <a:pt x="7673" y="22"/>
                  </a:lnTo>
                  <a:cubicBezTo>
                    <a:pt x="7286" y="8"/>
                    <a:pt x="6899" y="0"/>
                    <a:pt x="65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75;p46"/>
            <p:cNvSpPr/>
            <p:nvPr/>
          </p:nvSpPr>
          <p:spPr>
            <a:xfrm>
              <a:off x="4023875" y="1596150"/>
              <a:ext cx="472875" cy="414100"/>
            </a:xfrm>
            <a:custGeom>
              <a:avLst/>
              <a:gdLst/>
              <a:ahLst/>
              <a:cxnLst/>
              <a:rect l="l" t="t" r="r" b="b"/>
              <a:pathLst>
                <a:path w="18915" h="16564" extrusionOk="0">
                  <a:moveTo>
                    <a:pt x="10470" y="0"/>
                  </a:moveTo>
                  <a:cubicBezTo>
                    <a:pt x="8125" y="0"/>
                    <a:pt x="5879" y="994"/>
                    <a:pt x="4300" y="2749"/>
                  </a:cubicBezTo>
                  <a:lnTo>
                    <a:pt x="4300" y="2749"/>
                  </a:lnTo>
                  <a:lnTo>
                    <a:pt x="301" y="2520"/>
                  </a:lnTo>
                  <a:lnTo>
                    <a:pt x="1" y="2520"/>
                  </a:lnTo>
                  <a:lnTo>
                    <a:pt x="167" y="2787"/>
                  </a:lnTo>
                  <a:lnTo>
                    <a:pt x="2549" y="6127"/>
                  </a:lnTo>
                  <a:lnTo>
                    <a:pt x="2549" y="6127"/>
                  </a:lnTo>
                  <a:cubicBezTo>
                    <a:pt x="2136" y="7606"/>
                    <a:pt x="2142" y="9148"/>
                    <a:pt x="2569" y="10592"/>
                  </a:cubicBezTo>
                  <a:cubicBezTo>
                    <a:pt x="2703" y="10959"/>
                    <a:pt x="2836" y="11326"/>
                    <a:pt x="3003" y="11660"/>
                  </a:cubicBezTo>
                  <a:cubicBezTo>
                    <a:pt x="3136" y="12026"/>
                    <a:pt x="3303" y="12360"/>
                    <a:pt x="3536" y="12660"/>
                  </a:cubicBezTo>
                  <a:cubicBezTo>
                    <a:pt x="3937" y="13327"/>
                    <a:pt x="4404" y="13895"/>
                    <a:pt x="4971" y="14428"/>
                  </a:cubicBezTo>
                  <a:cubicBezTo>
                    <a:pt x="5538" y="14929"/>
                    <a:pt x="6172" y="15362"/>
                    <a:pt x="6839" y="15696"/>
                  </a:cubicBezTo>
                  <a:cubicBezTo>
                    <a:pt x="7206" y="15863"/>
                    <a:pt x="7539" y="15996"/>
                    <a:pt x="7906" y="16129"/>
                  </a:cubicBezTo>
                  <a:cubicBezTo>
                    <a:pt x="8273" y="16263"/>
                    <a:pt x="8607" y="16363"/>
                    <a:pt x="9007" y="16430"/>
                  </a:cubicBezTo>
                  <a:cubicBezTo>
                    <a:pt x="9496" y="16519"/>
                    <a:pt x="9997" y="16563"/>
                    <a:pt x="10498" y="16563"/>
                  </a:cubicBezTo>
                  <a:cubicBezTo>
                    <a:pt x="11501" y="16563"/>
                    <a:pt x="12510" y="16385"/>
                    <a:pt x="13444" y="16029"/>
                  </a:cubicBezTo>
                  <a:cubicBezTo>
                    <a:pt x="15845" y="15162"/>
                    <a:pt x="17680" y="13227"/>
                    <a:pt x="18447" y="10826"/>
                  </a:cubicBezTo>
                  <a:cubicBezTo>
                    <a:pt x="18814" y="9625"/>
                    <a:pt x="18914" y="8357"/>
                    <a:pt x="18747" y="7123"/>
                  </a:cubicBezTo>
                  <a:cubicBezTo>
                    <a:pt x="18380" y="4588"/>
                    <a:pt x="16879" y="2353"/>
                    <a:pt x="14678" y="1085"/>
                  </a:cubicBezTo>
                  <a:cubicBezTo>
                    <a:pt x="13544" y="452"/>
                    <a:pt x="12309" y="85"/>
                    <a:pt x="11008" y="18"/>
                  </a:cubicBezTo>
                  <a:cubicBezTo>
                    <a:pt x="10829" y="6"/>
                    <a:pt x="10649" y="0"/>
                    <a:pt x="104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76;p46"/>
            <p:cNvSpPr/>
            <p:nvPr/>
          </p:nvSpPr>
          <p:spPr>
            <a:xfrm>
              <a:off x="4168975" y="1718950"/>
              <a:ext cx="243550" cy="200125"/>
            </a:xfrm>
            <a:custGeom>
              <a:avLst/>
              <a:gdLst/>
              <a:ahLst/>
              <a:cxnLst/>
              <a:rect l="l" t="t" r="r" b="b"/>
              <a:pathLst>
                <a:path w="9742" h="8005" extrusionOk="0">
                  <a:moveTo>
                    <a:pt x="6772" y="1"/>
                  </a:moveTo>
                  <a:cubicBezTo>
                    <a:pt x="6455" y="1"/>
                    <a:pt x="6136" y="81"/>
                    <a:pt x="5838" y="243"/>
                  </a:cubicBezTo>
                  <a:cubicBezTo>
                    <a:pt x="5104" y="576"/>
                    <a:pt x="4637" y="1344"/>
                    <a:pt x="4737" y="2144"/>
                  </a:cubicBezTo>
                  <a:cubicBezTo>
                    <a:pt x="4737" y="2244"/>
                    <a:pt x="4737" y="2344"/>
                    <a:pt x="4737" y="2478"/>
                  </a:cubicBezTo>
                  <a:cubicBezTo>
                    <a:pt x="3136" y="2411"/>
                    <a:pt x="1635" y="1644"/>
                    <a:pt x="568" y="410"/>
                  </a:cubicBezTo>
                  <a:lnTo>
                    <a:pt x="568" y="410"/>
                  </a:lnTo>
                  <a:cubicBezTo>
                    <a:pt x="67" y="1177"/>
                    <a:pt x="268" y="2011"/>
                    <a:pt x="1102" y="3078"/>
                  </a:cubicBezTo>
                  <a:lnTo>
                    <a:pt x="301" y="2878"/>
                  </a:lnTo>
                  <a:lnTo>
                    <a:pt x="301" y="2878"/>
                  </a:lnTo>
                  <a:cubicBezTo>
                    <a:pt x="301" y="3812"/>
                    <a:pt x="935" y="4613"/>
                    <a:pt x="1835" y="4880"/>
                  </a:cubicBezTo>
                  <a:lnTo>
                    <a:pt x="1035" y="4913"/>
                  </a:lnTo>
                  <a:cubicBezTo>
                    <a:pt x="1202" y="5580"/>
                    <a:pt x="1669" y="5947"/>
                    <a:pt x="2869" y="6281"/>
                  </a:cubicBezTo>
                  <a:cubicBezTo>
                    <a:pt x="2077" y="6883"/>
                    <a:pt x="1134" y="7184"/>
                    <a:pt x="156" y="7184"/>
                  </a:cubicBezTo>
                  <a:cubicBezTo>
                    <a:pt x="104" y="7184"/>
                    <a:pt x="52" y="7183"/>
                    <a:pt x="1" y="7181"/>
                  </a:cubicBezTo>
                  <a:lnTo>
                    <a:pt x="1" y="7181"/>
                  </a:lnTo>
                  <a:cubicBezTo>
                    <a:pt x="101" y="7215"/>
                    <a:pt x="134" y="7248"/>
                    <a:pt x="201" y="7281"/>
                  </a:cubicBezTo>
                  <a:cubicBezTo>
                    <a:pt x="1080" y="7763"/>
                    <a:pt x="2055" y="8004"/>
                    <a:pt x="3066" y="8004"/>
                  </a:cubicBezTo>
                  <a:cubicBezTo>
                    <a:pt x="3244" y="8004"/>
                    <a:pt x="3423" y="7997"/>
                    <a:pt x="3603" y="7982"/>
                  </a:cubicBezTo>
                  <a:cubicBezTo>
                    <a:pt x="6539" y="7715"/>
                    <a:pt x="8807" y="5213"/>
                    <a:pt x="8774" y="2244"/>
                  </a:cubicBezTo>
                  <a:cubicBezTo>
                    <a:pt x="8774" y="2078"/>
                    <a:pt x="8874" y="1911"/>
                    <a:pt x="9007" y="1811"/>
                  </a:cubicBezTo>
                  <a:cubicBezTo>
                    <a:pt x="9274" y="1577"/>
                    <a:pt x="9508" y="1310"/>
                    <a:pt x="9741" y="1077"/>
                  </a:cubicBezTo>
                  <a:lnTo>
                    <a:pt x="9708" y="1043"/>
                  </a:lnTo>
                  <a:lnTo>
                    <a:pt x="8740" y="1277"/>
                  </a:lnTo>
                  <a:cubicBezTo>
                    <a:pt x="8740" y="1244"/>
                    <a:pt x="8740" y="1244"/>
                    <a:pt x="8707" y="1210"/>
                  </a:cubicBezTo>
                  <a:cubicBezTo>
                    <a:pt x="9074" y="977"/>
                    <a:pt x="9341" y="643"/>
                    <a:pt x="9508" y="243"/>
                  </a:cubicBezTo>
                  <a:lnTo>
                    <a:pt x="9508" y="243"/>
                  </a:lnTo>
                  <a:lnTo>
                    <a:pt x="8507" y="576"/>
                  </a:lnTo>
                  <a:cubicBezTo>
                    <a:pt x="8448" y="600"/>
                    <a:pt x="8389" y="611"/>
                    <a:pt x="8333" y="611"/>
                  </a:cubicBezTo>
                  <a:cubicBezTo>
                    <a:pt x="8230" y="611"/>
                    <a:pt x="8138" y="574"/>
                    <a:pt x="8073" y="510"/>
                  </a:cubicBezTo>
                  <a:cubicBezTo>
                    <a:pt x="7696" y="173"/>
                    <a:pt x="7237" y="1"/>
                    <a:pt x="67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77;p46"/>
            <p:cNvSpPr/>
            <p:nvPr/>
          </p:nvSpPr>
          <p:spPr>
            <a:xfrm>
              <a:off x="3471825" y="1572400"/>
              <a:ext cx="250200" cy="250200"/>
            </a:xfrm>
            <a:custGeom>
              <a:avLst/>
              <a:gdLst/>
              <a:ahLst/>
              <a:cxnLst/>
              <a:rect l="l" t="t" r="r" b="b"/>
              <a:pathLst>
                <a:path w="10008" h="10008" extrusionOk="0">
                  <a:moveTo>
                    <a:pt x="5004" y="1"/>
                  </a:moveTo>
                  <a:cubicBezTo>
                    <a:pt x="2235" y="1"/>
                    <a:pt x="0" y="2235"/>
                    <a:pt x="0" y="5004"/>
                  </a:cubicBezTo>
                  <a:cubicBezTo>
                    <a:pt x="0" y="7773"/>
                    <a:pt x="2235" y="10008"/>
                    <a:pt x="5004" y="10008"/>
                  </a:cubicBezTo>
                  <a:cubicBezTo>
                    <a:pt x="7772" y="10008"/>
                    <a:pt x="10007" y="7773"/>
                    <a:pt x="10007" y="5004"/>
                  </a:cubicBezTo>
                  <a:cubicBezTo>
                    <a:pt x="10007" y="2235"/>
                    <a:pt x="7772" y="1"/>
                    <a:pt x="5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8;p46"/>
            <p:cNvSpPr/>
            <p:nvPr/>
          </p:nvSpPr>
          <p:spPr>
            <a:xfrm>
              <a:off x="3509350" y="1631100"/>
              <a:ext cx="174300" cy="148975"/>
            </a:xfrm>
            <a:custGeom>
              <a:avLst/>
              <a:gdLst/>
              <a:ahLst/>
              <a:cxnLst/>
              <a:rect l="l" t="t" r="r" b="b"/>
              <a:pathLst>
                <a:path w="6972" h="5959" extrusionOk="0">
                  <a:moveTo>
                    <a:pt x="1883" y="1"/>
                  </a:moveTo>
                  <a:cubicBezTo>
                    <a:pt x="1774" y="1"/>
                    <a:pt x="1658" y="18"/>
                    <a:pt x="1535" y="54"/>
                  </a:cubicBezTo>
                  <a:cubicBezTo>
                    <a:pt x="434" y="388"/>
                    <a:pt x="0" y="1889"/>
                    <a:pt x="701" y="3290"/>
                  </a:cubicBezTo>
                  <a:cubicBezTo>
                    <a:pt x="1535" y="4958"/>
                    <a:pt x="3503" y="5958"/>
                    <a:pt x="3503" y="5958"/>
                  </a:cubicBezTo>
                  <a:cubicBezTo>
                    <a:pt x="3503" y="5958"/>
                    <a:pt x="5437" y="4958"/>
                    <a:pt x="6271" y="3290"/>
                  </a:cubicBezTo>
                  <a:cubicBezTo>
                    <a:pt x="6972" y="1889"/>
                    <a:pt x="6538" y="388"/>
                    <a:pt x="5437" y="54"/>
                  </a:cubicBezTo>
                  <a:cubicBezTo>
                    <a:pt x="5317" y="18"/>
                    <a:pt x="5203" y="1"/>
                    <a:pt x="5096" y="1"/>
                  </a:cubicBezTo>
                  <a:cubicBezTo>
                    <a:pt x="3843" y="1"/>
                    <a:pt x="3503" y="2323"/>
                    <a:pt x="3503" y="2323"/>
                  </a:cubicBezTo>
                  <a:cubicBezTo>
                    <a:pt x="3503" y="2323"/>
                    <a:pt x="3163" y="1"/>
                    <a:pt x="1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79;p46"/>
            <p:cNvSpPr/>
            <p:nvPr/>
          </p:nvSpPr>
          <p:spPr>
            <a:xfrm>
              <a:off x="4417500" y="856950"/>
              <a:ext cx="266875" cy="247800"/>
            </a:xfrm>
            <a:custGeom>
              <a:avLst/>
              <a:gdLst/>
              <a:ahLst/>
              <a:cxnLst/>
              <a:rect l="l" t="t" r="r" b="b"/>
              <a:pathLst>
                <a:path w="10675" h="9912" extrusionOk="0">
                  <a:moveTo>
                    <a:pt x="5342" y="0"/>
                  </a:moveTo>
                  <a:cubicBezTo>
                    <a:pt x="2977" y="0"/>
                    <a:pt x="857" y="1703"/>
                    <a:pt x="467" y="4134"/>
                  </a:cubicBezTo>
                  <a:cubicBezTo>
                    <a:pt x="0" y="6836"/>
                    <a:pt x="1835" y="9405"/>
                    <a:pt x="4537" y="9838"/>
                  </a:cubicBezTo>
                  <a:cubicBezTo>
                    <a:pt x="4820" y="9887"/>
                    <a:pt x="5102" y="9911"/>
                    <a:pt x="5379" y="9911"/>
                  </a:cubicBezTo>
                  <a:cubicBezTo>
                    <a:pt x="7748" y="9911"/>
                    <a:pt x="9823" y="8187"/>
                    <a:pt x="10241" y="5769"/>
                  </a:cubicBezTo>
                  <a:cubicBezTo>
                    <a:pt x="10674" y="3067"/>
                    <a:pt x="8840" y="532"/>
                    <a:pt x="6138" y="65"/>
                  </a:cubicBezTo>
                  <a:cubicBezTo>
                    <a:pt x="5871" y="21"/>
                    <a:pt x="5605" y="0"/>
                    <a:pt x="53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80;p46"/>
            <p:cNvSpPr/>
            <p:nvPr/>
          </p:nvSpPr>
          <p:spPr>
            <a:xfrm>
              <a:off x="4518400" y="886075"/>
              <a:ext cx="122600" cy="151800"/>
            </a:xfrm>
            <a:custGeom>
              <a:avLst/>
              <a:gdLst/>
              <a:ahLst/>
              <a:cxnLst/>
              <a:rect l="l" t="t" r="r" b="b"/>
              <a:pathLst>
                <a:path w="4904" h="6072" extrusionOk="0">
                  <a:moveTo>
                    <a:pt x="567" y="6005"/>
                  </a:moveTo>
                  <a:cubicBezTo>
                    <a:pt x="401" y="5905"/>
                    <a:pt x="267" y="5771"/>
                    <a:pt x="100" y="5771"/>
                  </a:cubicBezTo>
                  <a:cubicBezTo>
                    <a:pt x="0" y="5771"/>
                    <a:pt x="34" y="5738"/>
                    <a:pt x="34" y="5705"/>
                  </a:cubicBezTo>
                  <a:lnTo>
                    <a:pt x="34" y="3470"/>
                  </a:lnTo>
                  <a:cubicBezTo>
                    <a:pt x="34" y="3403"/>
                    <a:pt x="34" y="3370"/>
                    <a:pt x="100" y="3336"/>
                  </a:cubicBezTo>
                  <a:cubicBezTo>
                    <a:pt x="668" y="3036"/>
                    <a:pt x="901" y="2502"/>
                    <a:pt x="1235" y="2002"/>
                  </a:cubicBezTo>
                  <a:cubicBezTo>
                    <a:pt x="1602" y="1502"/>
                    <a:pt x="1735" y="901"/>
                    <a:pt x="1668" y="334"/>
                  </a:cubicBezTo>
                  <a:cubicBezTo>
                    <a:pt x="1635" y="167"/>
                    <a:pt x="1702" y="101"/>
                    <a:pt x="1868" y="67"/>
                  </a:cubicBezTo>
                  <a:cubicBezTo>
                    <a:pt x="2002" y="1"/>
                    <a:pt x="2169" y="67"/>
                    <a:pt x="2269" y="167"/>
                  </a:cubicBezTo>
                  <a:cubicBezTo>
                    <a:pt x="2435" y="468"/>
                    <a:pt x="2536" y="801"/>
                    <a:pt x="2602" y="1168"/>
                  </a:cubicBezTo>
                  <a:cubicBezTo>
                    <a:pt x="2602" y="1435"/>
                    <a:pt x="2569" y="1702"/>
                    <a:pt x="2502" y="2002"/>
                  </a:cubicBezTo>
                  <a:cubicBezTo>
                    <a:pt x="2469" y="2202"/>
                    <a:pt x="2435" y="2402"/>
                    <a:pt x="2402" y="2602"/>
                  </a:cubicBezTo>
                  <a:cubicBezTo>
                    <a:pt x="2435" y="2636"/>
                    <a:pt x="2502" y="2602"/>
                    <a:pt x="2536" y="2602"/>
                  </a:cubicBezTo>
                  <a:lnTo>
                    <a:pt x="4437" y="2602"/>
                  </a:lnTo>
                  <a:cubicBezTo>
                    <a:pt x="4704" y="2602"/>
                    <a:pt x="4837" y="2669"/>
                    <a:pt x="4837" y="2869"/>
                  </a:cubicBezTo>
                  <a:cubicBezTo>
                    <a:pt x="4904" y="3069"/>
                    <a:pt x="4770" y="3303"/>
                    <a:pt x="4570" y="3403"/>
                  </a:cubicBezTo>
                  <a:cubicBezTo>
                    <a:pt x="4537" y="3436"/>
                    <a:pt x="4437" y="3403"/>
                    <a:pt x="4437" y="3470"/>
                  </a:cubicBezTo>
                  <a:cubicBezTo>
                    <a:pt x="4437" y="3536"/>
                    <a:pt x="4537" y="3536"/>
                    <a:pt x="4570" y="3570"/>
                  </a:cubicBezTo>
                  <a:cubicBezTo>
                    <a:pt x="4804" y="3737"/>
                    <a:pt x="4770" y="4037"/>
                    <a:pt x="4504" y="4237"/>
                  </a:cubicBezTo>
                  <a:cubicBezTo>
                    <a:pt x="4437" y="4270"/>
                    <a:pt x="4303" y="4270"/>
                    <a:pt x="4303" y="4370"/>
                  </a:cubicBezTo>
                  <a:cubicBezTo>
                    <a:pt x="4303" y="4437"/>
                    <a:pt x="4437" y="4437"/>
                    <a:pt x="4470" y="4470"/>
                  </a:cubicBezTo>
                  <a:cubicBezTo>
                    <a:pt x="4637" y="4704"/>
                    <a:pt x="4570" y="5037"/>
                    <a:pt x="4303" y="5138"/>
                  </a:cubicBezTo>
                  <a:cubicBezTo>
                    <a:pt x="4270" y="5138"/>
                    <a:pt x="4203" y="5138"/>
                    <a:pt x="4170" y="5171"/>
                  </a:cubicBezTo>
                  <a:cubicBezTo>
                    <a:pt x="4170" y="5238"/>
                    <a:pt x="4137" y="5204"/>
                    <a:pt x="4170" y="5271"/>
                  </a:cubicBezTo>
                  <a:cubicBezTo>
                    <a:pt x="4470" y="5404"/>
                    <a:pt x="4470" y="5805"/>
                    <a:pt x="4170" y="5938"/>
                  </a:cubicBezTo>
                  <a:lnTo>
                    <a:pt x="4103" y="6005"/>
                  </a:lnTo>
                  <a:cubicBezTo>
                    <a:pt x="4003" y="6038"/>
                    <a:pt x="3870" y="6072"/>
                    <a:pt x="3770" y="6072"/>
                  </a:cubicBezTo>
                  <a:lnTo>
                    <a:pt x="834" y="6072"/>
                  </a:lnTo>
                  <a:cubicBezTo>
                    <a:pt x="734" y="6072"/>
                    <a:pt x="634" y="6038"/>
                    <a:pt x="567" y="60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81;p46"/>
            <p:cNvSpPr/>
            <p:nvPr/>
          </p:nvSpPr>
          <p:spPr>
            <a:xfrm>
              <a:off x="4462525" y="964475"/>
              <a:ext cx="49225" cy="78400"/>
            </a:xfrm>
            <a:custGeom>
              <a:avLst/>
              <a:gdLst/>
              <a:ahLst/>
              <a:cxnLst/>
              <a:rect l="l" t="t" r="r" b="b"/>
              <a:pathLst>
                <a:path w="1969" h="3136" extrusionOk="0">
                  <a:moveTo>
                    <a:pt x="0" y="1568"/>
                  </a:moveTo>
                  <a:lnTo>
                    <a:pt x="0" y="134"/>
                  </a:lnTo>
                  <a:cubicBezTo>
                    <a:pt x="0" y="33"/>
                    <a:pt x="0" y="0"/>
                    <a:pt x="134" y="0"/>
                  </a:cubicBezTo>
                  <a:lnTo>
                    <a:pt x="1835" y="0"/>
                  </a:lnTo>
                  <a:cubicBezTo>
                    <a:pt x="1969" y="0"/>
                    <a:pt x="1969" y="33"/>
                    <a:pt x="1969" y="134"/>
                  </a:cubicBezTo>
                  <a:lnTo>
                    <a:pt x="1969" y="2969"/>
                  </a:lnTo>
                  <a:cubicBezTo>
                    <a:pt x="1969" y="3102"/>
                    <a:pt x="1935" y="3136"/>
                    <a:pt x="1802" y="3136"/>
                  </a:cubicBezTo>
                  <a:lnTo>
                    <a:pt x="134" y="3136"/>
                  </a:lnTo>
                  <a:cubicBezTo>
                    <a:pt x="0" y="3136"/>
                    <a:pt x="0" y="3102"/>
                    <a:pt x="0" y="2969"/>
                  </a:cubicBezTo>
                  <a:cubicBezTo>
                    <a:pt x="0" y="2502"/>
                    <a:pt x="0" y="2035"/>
                    <a:pt x="0" y="15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82;p46"/>
            <p:cNvSpPr/>
            <p:nvPr/>
          </p:nvSpPr>
          <p:spPr>
            <a:xfrm>
              <a:off x="3516250" y="1885125"/>
              <a:ext cx="146550" cy="125150"/>
            </a:xfrm>
            <a:custGeom>
              <a:avLst/>
              <a:gdLst/>
              <a:ahLst/>
              <a:cxnLst/>
              <a:rect l="l" t="t" r="r" b="b"/>
              <a:pathLst>
                <a:path w="5862" h="5006" extrusionOk="0">
                  <a:moveTo>
                    <a:pt x="3319" y="0"/>
                  </a:moveTo>
                  <a:cubicBezTo>
                    <a:pt x="1111" y="0"/>
                    <a:pt x="1" y="2679"/>
                    <a:pt x="1559" y="4270"/>
                  </a:cubicBezTo>
                  <a:cubicBezTo>
                    <a:pt x="2067" y="4778"/>
                    <a:pt x="2694" y="5006"/>
                    <a:pt x="3310" y="5006"/>
                  </a:cubicBezTo>
                  <a:cubicBezTo>
                    <a:pt x="4597" y="5006"/>
                    <a:pt x="5839" y="4013"/>
                    <a:pt x="5862" y="2502"/>
                  </a:cubicBezTo>
                  <a:cubicBezTo>
                    <a:pt x="5862" y="1135"/>
                    <a:pt x="4728" y="0"/>
                    <a:pt x="3360" y="0"/>
                  </a:cubicBezTo>
                  <a:cubicBezTo>
                    <a:pt x="3346" y="0"/>
                    <a:pt x="3333" y="0"/>
                    <a:pt x="3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83;p46"/>
            <p:cNvSpPr/>
            <p:nvPr/>
          </p:nvSpPr>
          <p:spPr>
            <a:xfrm>
              <a:off x="3556050" y="1904925"/>
              <a:ext cx="90075" cy="86050"/>
            </a:xfrm>
            <a:custGeom>
              <a:avLst/>
              <a:gdLst/>
              <a:ahLst/>
              <a:cxnLst/>
              <a:rect l="l" t="t" r="r" b="b"/>
              <a:pathLst>
                <a:path w="3603" h="3442" extrusionOk="0">
                  <a:moveTo>
                    <a:pt x="1852" y="1"/>
                  </a:moveTo>
                  <a:cubicBezTo>
                    <a:pt x="1814" y="1"/>
                    <a:pt x="1775" y="3"/>
                    <a:pt x="1735" y="9"/>
                  </a:cubicBezTo>
                  <a:cubicBezTo>
                    <a:pt x="1635" y="9"/>
                    <a:pt x="1501" y="9"/>
                    <a:pt x="1401" y="42"/>
                  </a:cubicBezTo>
                  <a:cubicBezTo>
                    <a:pt x="1168" y="142"/>
                    <a:pt x="934" y="343"/>
                    <a:pt x="868" y="609"/>
                  </a:cubicBezTo>
                  <a:cubicBezTo>
                    <a:pt x="834" y="676"/>
                    <a:pt x="834" y="743"/>
                    <a:pt x="834" y="810"/>
                  </a:cubicBezTo>
                  <a:cubicBezTo>
                    <a:pt x="801" y="876"/>
                    <a:pt x="801" y="976"/>
                    <a:pt x="834" y="1076"/>
                  </a:cubicBezTo>
                  <a:lnTo>
                    <a:pt x="834" y="1410"/>
                  </a:lnTo>
                  <a:cubicBezTo>
                    <a:pt x="834" y="1410"/>
                    <a:pt x="834" y="1443"/>
                    <a:pt x="834" y="1443"/>
                  </a:cubicBezTo>
                  <a:lnTo>
                    <a:pt x="734" y="1443"/>
                  </a:lnTo>
                  <a:cubicBezTo>
                    <a:pt x="715" y="1453"/>
                    <a:pt x="698" y="1457"/>
                    <a:pt x="682" y="1457"/>
                  </a:cubicBezTo>
                  <a:cubicBezTo>
                    <a:pt x="645" y="1457"/>
                    <a:pt x="615" y="1434"/>
                    <a:pt x="567" y="1410"/>
                  </a:cubicBezTo>
                  <a:cubicBezTo>
                    <a:pt x="558" y="1400"/>
                    <a:pt x="545" y="1396"/>
                    <a:pt x="530" y="1396"/>
                  </a:cubicBezTo>
                  <a:cubicBezTo>
                    <a:pt x="495" y="1396"/>
                    <a:pt x="448" y="1420"/>
                    <a:pt x="401" y="1443"/>
                  </a:cubicBezTo>
                  <a:cubicBezTo>
                    <a:pt x="367" y="1477"/>
                    <a:pt x="367" y="1544"/>
                    <a:pt x="401" y="1577"/>
                  </a:cubicBezTo>
                  <a:cubicBezTo>
                    <a:pt x="401" y="1577"/>
                    <a:pt x="434" y="1577"/>
                    <a:pt x="434" y="1610"/>
                  </a:cubicBezTo>
                  <a:cubicBezTo>
                    <a:pt x="501" y="1644"/>
                    <a:pt x="534" y="1644"/>
                    <a:pt x="601" y="1677"/>
                  </a:cubicBezTo>
                  <a:cubicBezTo>
                    <a:pt x="667" y="1677"/>
                    <a:pt x="701" y="1710"/>
                    <a:pt x="734" y="1744"/>
                  </a:cubicBezTo>
                  <a:cubicBezTo>
                    <a:pt x="801" y="1777"/>
                    <a:pt x="834" y="1844"/>
                    <a:pt x="834" y="1910"/>
                  </a:cubicBezTo>
                  <a:cubicBezTo>
                    <a:pt x="801" y="1944"/>
                    <a:pt x="801" y="1944"/>
                    <a:pt x="801" y="1977"/>
                  </a:cubicBezTo>
                  <a:cubicBezTo>
                    <a:pt x="767" y="2077"/>
                    <a:pt x="701" y="2177"/>
                    <a:pt x="634" y="2277"/>
                  </a:cubicBezTo>
                  <a:cubicBezTo>
                    <a:pt x="467" y="2478"/>
                    <a:pt x="267" y="2611"/>
                    <a:pt x="34" y="2644"/>
                  </a:cubicBezTo>
                  <a:cubicBezTo>
                    <a:pt x="0" y="2644"/>
                    <a:pt x="0" y="2678"/>
                    <a:pt x="0" y="2711"/>
                  </a:cubicBezTo>
                  <a:cubicBezTo>
                    <a:pt x="0" y="2711"/>
                    <a:pt x="34" y="2744"/>
                    <a:pt x="34" y="2744"/>
                  </a:cubicBezTo>
                  <a:cubicBezTo>
                    <a:pt x="67" y="2778"/>
                    <a:pt x="67" y="2778"/>
                    <a:pt x="100" y="2778"/>
                  </a:cubicBezTo>
                  <a:cubicBezTo>
                    <a:pt x="200" y="2844"/>
                    <a:pt x="334" y="2878"/>
                    <a:pt x="434" y="2878"/>
                  </a:cubicBezTo>
                  <a:cubicBezTo>
                    <a:pt x="467" y="2878"/>
                    <a:pt x="501" y="2911"/>
                    <a:pt x="501" y="2945"/>
                  </a:cubicBezTo>
                  <a:cubicBezTo>
                    <a:pt x="534" y="2978"/>
                    <a:pt x="501" y="3011"/>
                    <a:pt x="534" y="3045"/>
                  </a:cubicBezTo>
                  <a:cubicBezTo>
                    <a:pt x="534" y="3111"/>
                    <a:pt x="567" y="3111"/>
                    <a:pt x="634" y="3111"/>
                  </a:cubicBezTo>
                  <a:cubicBezTo>
                    <a:pt x="701" y="3111"/>
                    <a:pt x="767" y="3096"/>
                    <a:pt x="834" y="3096"/>
                  </a:cubicBezTo>
                  <a:cubicBezTo>
                    <a:pt x="868" y="3096"/>
                    <a:pt x="901" y="3100"/>
                    <a:pt x="934" y="3111"/>
                  </a:cubicBezTo>
                  <a:cubicBezTo>
                    <a:pt x="1001" y="3111"/>
                    <a:pt x="1101" y="3111"/>
                    <a:pt x="1168" y="3178"/>
                  </a:cubicBezTo>
                  <a:cubicBezTo>
                    <a:pt x="1234" y="3211"/>
                    <a:pt x="1301" y="3245"/>
                    <a:pt x="1368" y="3311"/>
                  </a:cubicBezTo>
                  <a:cubicBezTo>
                    <a:pt x="1491" y="3399"/>
                    <a:pt x="1633" y="3441"/>
                    <a:pt x="1774" y="3441"/>
                  </a:cubicBezTo>
                  <a:cubicBezTo>
                    <a:pt x="1900" y="3441"/>
                    <a:pt x="2025" y="3408"/>
                    <a:pt x="2135" y="3345"/>
                  </a:cubicBezTo>
                  <a:cubicBezTo>
                    <a:pt x="2202" y="3311"/>
                    <a:pt x="2269" y="3278"/>
                    <a:pt x="2335" y="3211"/>
                  </a:cubicBezTo>
                  <a:cubicBezTo>
                    <a:pt x="2435" y="3136"/>
                    <a:pt x="2554" y="3099"/>
                    <a:pt x="2664" y="3099"/>
                  </a:cubicBezTo>
                  <a:cubicBezTo>
                    <a:pt x="2700" y="3099"/>
                    <a:pt x="2736" y="3103"/>
                    <a:pt x="2769" y="3111"/>
                  </a:cubicBezTo>
                  <a:lnTo>
                    <a:pt x="2969" y="3111"/>
                  </a:lnTo>
                  <a:cubicBezTo>
                    <a:pt x="2989" y="3121"/>
                    <a:pt x="3000" y="3125"/>
                    <a:pt x="3006" y="3125"/>
                  </a:cubicBezTo>
                  <a:cubicBezTo>
                    <a:pt x="3022" y="3125"/>
                    <a:pt x="3012" y="3102"/>
                    <a:pt x="3036" y="3078"/>
                  </a:cubicBezTo>
                  <a:cubicBezTo>
                    <a:pt x="3102" y="3011"/>
                    <a:pt x="3102" y="2978"/>
                    <a:pt x="3102" y="2911"/>
                  </a:cubicBezTo>
                  <a:cubicBezTo>
                    <a:pt x="3102" y="2911"/>
                    <a:pt x="3102" y="2878"/>
                    <a:pt x="3136" y="2878"/>
                  </a:cubicBezTo>
                  <a:lnTo>
                    <a:pt x="3269" y="2844"/>
                  </a:lnTo>
                  <a:cubicBezTo>
                    <a:pt x="3336" y="2844"/>
                    <a:pt x="3436" y="2811"/>
                    <a:pt x="3503" y="2778"/>
                  </a:cubicBezTo>
                  <a:cubicBezTo>
                    <a:pt x="3536" y="2744"/>
                    <a:pt x="3569" y="2744"/>
                    <a:pt x="3569" y="2711"/>
                  </a:cubicBezTo>
                  <a:cubicBezTo>
                    <a:pt x="3603" y="2678"/>
                    <a:pt x="3569" y="2644"/>
                    <a:pt x="3536" y="2644"/>
                  </a:cubicBezTo>
                  <a:cubicBezTo>
                    <a:pt x="3436" y="2611"/>
                    <a:pt x="3336" y="2578"/>
                    <a:pt x="3236" y="2544"/>
                  </a:cubicBezTo>
                  <a:cubicBezTo>
                    <a:pt x="3102" y="2444"/>
                    <a:pt x="2969" y="2311"/>
                    <a:pt x="2902" y="2177"/>
                  </a:cubicBezTo>
                  <a:cubicBezTo>
                    <a:pt x="2836" y="2111"/>
                    <a:pt x="2802" y="2011"/>
                    <a:pt x="2769" y="1944"/>
                  </a:cubicBezTo>
                  <a:cubicBezTo>
                    <a:pt x="2736" y="1877"/>
                    <a:pt x="2769" y="1777"/>
                    <a:pt x="2836" y="1744"/>
                  </a:cubicBezTo>
                  <a:cubicBezTo>
                    <a:pt x="2836" y="1744"/>
                    <a:pt x="2869" y="1710"/>
                    <a:pt x="2902" y="1710"/>
                  </a:cubicBezTo>
                  <a:cubicBezTo>
                    <a:pt x="2936" y="1677"/>
                    <a:pt x="3002" y="1677"/>
                    <a:pt x="3036" y="1677"/>
                  </a:cubicBezTo>
                  <a:cubicBezTo>
                    <a:pt x="3069" y="1644"/>
                    <a:pt x="3136" y="1610"/>
                    <a:pt x="3169" y="1577"/>
                  </a:cubicBezTo>
                  <a:cubicBezTo>
                    <a:pt x="3203" y="1544"/>
                    <a:pt x="3203" y="1477"/>
                    <a:pt x="3169" y="1443"/>
                  </a:cubicBezTo>
                  <a:cubicBezTo>
                    <a:pt x="3146" y="1420"/>
                    <a:pt x="3089" y="1396"/>
                    <a:pt x="3046" y="1396"/>
                  </a:cubicBezTo>
                  <a:cubicBezTo>
                    <a:pt x="3028" y="1396"/>
                    <a:pt x="3012" y="1400"/>
                    <a:pt x="3002" y="1410"/>
                  </a:cubicBezTo>
                  <a:lnTo>
                    <a:pt x="2902" y="1443"/>
                  </a:lnTo>
                  <a:cubicBezTo>
                    <a:pt x="2886" y="1460"/>
                    <a:pt x="2861" y="1468"/>
                    <a:pt x="2836" y="1468"/>
                  </a:cubicBezTo>
                  <a:cubicBezTo>
                    <a:pt x="2811" y="1468"/>
                    <a:pt x="2786" y="1460"/>
                    <a:pt x="2769" y="1443"/>
                  </a:cubicBezTo>
                  <a:cubicBezTo>
                    <a:pt x="2752" y="1443"/>
                    <a:pt x="2744" y="1452"/>
                    <a:pt x="2740" y="1452"/>
                  </a:cubicBezTo>
                  <a:cubicBezTo>
                    <a:pt x="2736" y="1452"/>
                    <a:pt x="2736" y="1443"/>
                    <a:pt x="2736" y="1410"/>
                  </a:cubicBezTo>
                  <a:lnTo>
                    <a:pt x="2736" y="1143"/>
                  </a:lnTo>
                  <a:lnTo>
                    <a:pt x="2736" y="843"/>
                  </a:lnTo>
                  <a:cubicBezTo>
                    <a:pt x="2736" y="776"/>
                    <a:pt x="2702" y="710"/>
                    <a:pt x="2702" y="643"/>
                  </a:cubicBezTo>
                  <a:cubicBezTo>
                    <a:pt x="2635" y="443"/>
                    <a:pt x="2535" y="276"/>
                    <a:pt x="2369" y="176"/>
                  </a:cubicBezTo>
                  <a:cubicBezTo>
                    <a:pt x="2203" y="65"/>
                    <a:pt x="2037" y="1"/>
                    <a:pt x="1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84;p46"/>
            <p:cNvSpPr/>
            <p:nvPr/>
          </p:nvSpPr>
          <p:spPr>
            <a:xfrm>
              <a:off x="4432500" y="1503175"/>
              <a:ext cx="124275" cy="124300"/>
            </a:xfrm>
            <a:custGeom>
              <a:avLst/>
              <a:gdLst/>
              <a:ahLst/>
              <a:cxnLst/>
              <a:rect l="l" t="t" r="r" b="b"/>
              <a:pathLst>
                <a:path w="4971" h="4972" extrusionOk="0">
                  <a:moveTo>
                    <a:pt x="2469" y="1"/>
                  </a:moveTo>
                  <a:cubicBezTo>
                    <a:pt x="1101" y="1"/>
                    <a:pt x="1" y="1102"/>
                    <a:pt x="1" y="2469"/>
                  </a:cubicBezTo>
                  <a:cubicBezTo>
                    <a:pt x="1" y="3837"/>
                    <a:pt x="1101" y="4971"/>
                    <a:pt x="2469" y="4971"/>
                  </a:cubicBezTo>
                  <a:cubicBezTo>
                    <a:pt x="3837" y="4971"/>
                    <a:pt x="4971" y="3837"/>
                    <a:pt x="4971" y="2469"/>
                  </a:cubicBezTo>
                  <a:cubicBezTo>
                    <a:pt x="4971" y="1102"/>
                    <a:pt x="3837" y="1"/>
                    <a:pt x="24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85;p46"/>
            <p:cNvSpPr/>
            <p:nvPr/>
          </p:nvSpPr>
          <p:spPr>
            <a:xfrm>
              <a:off x="4466700" y="1520700"/>
              <a:ext cx="49225" cy="42000"/>
            </a:xfrm>
            <a:custGeom>
              <a:avLst/>
              <a:gdLst/>
              <a:ahLst/>
              <a:cxnLst/>
              <a:rect l="l" t="t" r="r" b="b"/>
              <a:pathLst>
                <a:path w="1969" h="1680" extrusionOk="0">
                  <a:moveTo>
                    <a:pt x="1134" y="0"/>
                  </a:moveTo>
                  <a:cubicBezTo>
                    <a:pt x="367" y="0"/>
                    <a:pt x="0" y="901"/>
                    <a:pt x="534" y="1435"/>
                  </a:cubicBezTo>
                  <a:cubicBezTo>
                    <a:pt x="704" y="1605"/>
                    <a:pt x="911" y="1680"/>
                    <a:pt x="1114" y="1680"/>
                  </a:cubicBezTo>
                  <a:cubicBezTo>
                    <a:pt x="1550" y="1680"/>
                    <a:pt x="1968" y="1335"/>
                    <a:pt x="1968" y="834"/>
                  </a:cubicBezTo>
                  <a:cubicBezTo>
                    <a:pt x="1968" y="367"/>
                    <a:pt x="1568" y="0"/>
                    <a:pt x="1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86;p46"/>
            <p:cNvSpPr/>
            <p:nvPr/>
          </p:nvSpPr>
          <p:spPr>
            <a:xfrm>
              <a:off x="4458350" y="1562600"/>
              <a:ext cx="71750" cy="43175"/>
            </a:xfrm>
            <a:custGeom>
              <a:avLst/>
              <a:gdLst/>
              <a:ahLst/>
              <a:cxnLst/>
              <a:rect l="l" t="t" r="r" b="b"/>
              <a:pathLst>
                <a:path w="2870" h="1727" extrusionOk="0">
                  <a:moveTo>
                    <a:pt x="1435" y="1"/>
                  </a:moveTo>
                  <a:cubicBezTo>
                    <a:pt x="718" y="1"/>
                    <a:pt x="1" y="476"/>
                    <a:pt x="1" y="1427"/>
                  </a:cubicBezTo>
                  <a:lnTo>
                    <a:pt x="1" y="1727"/>
                  </a:lnTo>
                  <a:lnTo>
                    <a:pt x="2869" y="1727"/>
                  </a:lnTo>
                  <a:lnTo>
                    <a:pt x="2869" y="1427"/>
                  </a:lnTo>
                  <a:cubicBezTo>
                    <a:pt x="2869" y="476"/>
                    <a:pt x="2152" y="1"/>
                    <a:pt x="1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87;p46"/>
            <p:cNvSpPr/>
            <p:nvPr/>
          </p:nvSpPr>
          <p:spPr>
            <a:xfrm>
              <a:off x="3355225" y="1145175"/>
              <a:ext cx="428500" cy="384800"/>
            </a:xfrm>
            <a:custGeom>
              <a:avLst/>
              <a:gdLst/>
              <a:ahLst/>
              <a:cxnLst/>
              <a:rect l="l" t="t" r="r" b="b"/>
              <a:pathLst>
                <a:path w="17140" h="15392" extrusionOk="0">
                  <a:moveTo>
                    <a:pt x="8114" y="0"/>
                  </a:moveTo>
                  <a:cubicBezTo>
                    <a:pt x="3652" y="0"/>
                    <a:pt x="0" y="3915"/>
                    <a:pt x="495" y="8517"/>
                  </a:cubicBezTo>
                  <a:cubicBezTo>
                    <a:pt x="943" y="12729"/>
                    <a:pt x="4476" y="15391"/>
                    <a:pt x="8153" y="15391"/>
                  </a:cubicBezTo>
                  <a:cubicBezTo>
                    <a:pt x="9950" y="15391"/>
                    <a:pt x="11781" y="14755"/>
                    <a:pt x="13304" y="13354"/>
                  </a:cubicBezTo>
                  <a:lnTo>
                    <a:pt x="17140" y="13921"/>
                  </a:lnTo>
                  <a:lnTo>
                    <a:pt x="15238" y="10585"/>
                  </a:lnTo>
                  <a:cubicBezTo>
                    <a:pt x="17106" y="5948"/>
                    <a:pt x="14138" y="778"/>
                    <a:pt x="9201" y="77"/>
                  </a:cubicBezTo>
                  <a:cubicBezTo>
                    <a:pt x="8834" y="25"/>
                    <a:pt x="8471" y="0"/>
                    <a:pt x="811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88;p46"/>
            <p:cNvSpPr/>
            <p:nvPr/>
          </p:nvSpPr>
          <p:spPr>
            <a:xfrm>
              <a:off x="3346725" y="1144900"/>
              <a:ext cx="443675" cy="386675"/>
            </a:xfrm>
            <a:custGeom>
              <a:avLst/>
              <a:gdLst/>
              <a:ahLst/>
              <a:cxnLst/>
              <a:rect l="l" t="t" r="r" b="b"/>
              <a:pathLst>
                <a:path w="17747" h="15467" extrusionOk="0">
                  <a:moveTo>
                    <a:pt x="8532" y="1"/>
                  </a:moveTo>
                  <a:cubicBezTo>
                    <a:pt x="6573" y="1"/>
                    <a:pt x="4625" y="738"/>
                    <a:pt x="3136" y="2190"/>
                  </a:cubicBezTo>
                  <a:cubicBezTo>
                    <a:pt x="301" y="4925"/>
                    <a:pt x="1" y="9328"/>
                    <a:pt x="2369" y="12431"/>
                  </a:cubicBezTo>
                  <a:cubicBezTo>
                    <a:pt x="2569" y="12697"/>
                    <a:pt x="2803" y="12964"/>
                    <a:pt x="3069" y="13231"/>
                  </a:cubicBezTo>
                  <a:cubicBezTo>
                    <a:pt x="3336" y="13465"/>
                    <a:pt x="3603" y="13698"/>
                    <a:pt x="3870" y="13898"/>
                  </a:cubicBezTo>
                  <a:cubicBezTo>
                    <a:pt x="4437" y="14332"/>
                    <a:pt x="5071" y="14699"/>
                    <a:pt x="5738" y="14932"/>
                  </a:cubicBezTo>
                  <a:cubicBezTo>
                    <a:pt x="6405" y="15199"/>
                    <a:pt x="7106" y="15366"/>
                    <a:pt x="7806" y="15433"/>
                  </a:cubicBezTo>
                  <a:cubicBezTo>
                    <a:pt x="8040" y="15455"/>
                    <a:pt x="8277" y="15466"/>
                    <a:pt x="8515" y="15466"/>
                  </a:cubicBezTo>
                  <a:cubicBezTo>
                    <a:pt x="8992" y="15466"/>
                    <a:pt x="9474" y="15422"/>
                    <a:pt x="9941" y="15333"/>
                  </a:cubicBezTo>
                  <a:cubicBezTo>
                    <a:pt x="11322" y="15070"/>
                    <a:pt x="12638" y="14450"/>
                    <a:pt x="13697" y="13506"/>
                  </a:cubicBezTo>
                  <a:lnTo>
                    <a:pt x="13697" y="13506"/>
                  </a:lnTo>
                  <a:lnTo>
                    <a:pt x="17480" y="14098"/>
                  </a:lnTo>
                  <a:lnTo>
                    <a:pt x="17747" y="14132"/>
                  </a:lnTo>
                  <a:lnTo>
                    <a:pt x="17613" y="13898"/>
                  </a:lnTo>
                  <a:lnTo>
                    <a:pt x="15735" y="10604"/>
                  </a:lnTo>
                  <a:lnTo>
                    <a:pt x="15735" y="10604"/>
                  </a:lnTo>
                  <a:cubicBezTo>
                    <a:pt x="17066" y="7248"/>
                    <a:pt x="15894" y="3379"/>
                    <a:pt x="12876" y="1323"/>
                  </a:cubicBezTo>
                  <a:cubicBezTo>
                    <a:pt x="11556" y="438"/>
                    <a:pt x="10041" y="1"/>
                    <a:pt x="8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89;p46"/>
            <p:cNvSpPr/>
            <p:nvPr/>
          </p:nvSpPr>
          <p:spPr>
            <a:xfrm>
              <a:off x="3446825" y="1227900"/>
              <a:ext cx="223400" cy="220300"/>
            </a:xfrm>
            <a:custGeom>
              <a:avLst/>
              <a:gdLst/>
              <a:ahLst/>
              <a:cxnLst/>
              <a:rect l="l" t="t" r="r" b="b"/>
              <a:pathLst>
                <a:path w="8936" h="8812" extrusionOk="0">
                  <a:moveTo>
                    <a:pt x="7011" y="766"/>
                  </a:moveTo>
                  <a:cubicBezTo>
                    <a:pt x="7631" y="766"/>
                    <a:pt x="8135" y="1308"/>
                    <a:pt x="8072" y="1939"/>
                  </a:cubicBezTo>
                  <a:lnTo>
                    <a:pt x="8072" y="4374"/>
                  </a:lnTo>
                  <a:cubicBezTo>
                    <a:pt x="8072" y="5208"/>
                    <a:pt x="8072" y="6042"/>
                    <a:pt x="8072" y="6842"/>
                  </a:cubicBezTo>
                  <a:cubicBezTo>
                    <a:pt x="8135" y="7473"/>
                    <a:pt x="7631" y="8015"/>
                    <a:pt x="7011" y="8015"/>
                  </a:cubicBezTo>
                  <a:cubicBezTo>
                    <a:pt x="6976" y="8015"/>
                    <a:pt x="6940" y="8013"/>
                    <a:pt x="6904" y="8010"/>
                  </a:cubicBezTo>
                  <a:lnTo>
                    <a:pt x="2034" y="8010"/>
                  </a:lnTo>
                  <a:cubicBezTo>
                    <a:pt x="1998" y="8013"/>
                    <a:pt x="1963" y="8015"/>
                    <a:pt x="1927" y="8015"/>
                  </a:cubicBezTo>
                  <a:cubicBezTo>
                    <a:pt x="1308" y="8015"/>
                    <a:pt x="804" y="7473"/>
                    <a:pt x="867" y="6842"/>
                  </a:cubicBezTo>
                  <a:lnTo>
                    <a:pt x="867" y="1939"/>
                  </a:lnTo>
                  <a:cubicBezTo>
                    <a:pt x="804" y="1308"/>
                    <a:pt x="1308" y="766"/>
                    <a:pt x="1927" y="766"/>
                  </a:cubicBezTo>
                  <a:cubicBezTo>
                    <a:pt x="1963" y="766"/>
                    <a:pt x="1998" y="768"/>
                    <a:pt x="2034" y="771"/>
                  </a:cubicBezTo>
                  <a:lnTo>
                    <a:pt x="6904" y="771"/>
                  </a:lnTo>
                  <a:cubicBezTo>
                    <a:pt x="6940" y="768"/>
                    <a:pt x="6976" y="766"/>
                    <a:pt x="7011" y="766"/>
                  </a:cubicBezTo>
                  <a:close/>
                  <a:moveTo>
                    <a:pt x="1886" y="1"/>
                  </a:moveTo>
                  <a:cubicBezTo>
                    <a:pt x="841" y="1"/>
                    <a:pt x="34" y="876"/>
                    <a:pt x="66" y="1939"/>
                  </a:cubicBezTo>
                  <a:lnTo>
                    <a:pt x="66" y="4374"/>
                  </a:lnTo>
                  <a:lnTo>
                    <a:pt x="66" y="6776"/>
                  </a:lnTo>
                  <a:cubicBezTo>
                    <a:pt x="1" y="7890"/>
                    <a:pt x="869" y="8811"/>
                    <a:pt x="1975" y="8811"/>
                  </a:cubicBezTo>
                  <a:cubicBezTo>
                    <a:pt x="1995" y="8811"/>
                    <a:pt x="2015" y="8811"/>
                    <a:pt x="2034" y="8810"/>
                  </a:cubicBezTo>
                  <a:lnTo>
                    <a:pt x="6904" y="8810"/>
                  </a:lnTo>
                  <a:cubicBezTo>
                    <a:pt x="6924" y="8811"/>
                    <a:pt x="6944" y="8811"/>
                    <a:pt x="6964" y="8811"/>
                  </a:cubicBezTo>
                  <a:cubicBezTo>
                    <a:pt x="8037" y="8811"/>
                    <a:pt x="8905" y="7923"/>
                    <a:pt x="8839" y="6842"/>
                  </a:cubicBezTo>
                  <a:cubicBezTo>
                    <a:pt x="8872" y="5208"/>
                    <a:pt x="8872" y="3607"/>
                    <a:pt x="8839" y="1972"/>
                  </a:cubicBezTo>
                  <a:cubicBezTo>
                    <a:pt x="8936" y="909"/>
                    <a:pt x="8098" y="1"/>
                    <a:pt x="7019" y="1"/>
                  </a:cubicBezTo>
                  <a:cubicBezTo>
                    <a:pt x="6981" y="1"/>
                    <a:pt x="6943" y="2"/>
                    <a:pt x="6904" y="4"/>
                  </a:cubicBezTo>
                  <a:lnTo>
                    <a:pt x="2001" y="4"/>
                  </a:lnTo>
                  <a:cubicBezTo>
                    <a:pt x="1962" y="2"/>
                    <a:pt x="1924" y="1"/>
                    <a:pt x="1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90;p46"/>
            <p:cNvSpPr/>
            <p:nvPr/>
          </p:nvSpPr>
          <p:spPr>
            <a:xfrm>
              <a:off x="3481825" y="1280525"/>
              <a:ext cx="134275" cy="115050"/>
            </a:xfrm>
            <a:custGeom>
              <a:avLst/>
              <a:gdLst/>
              <a:ahLst/>
              <a:cxnLst/>
              <a:rect l="l" t="t" r="r" b="b"/>
              <a:pathLst>
                <a:path w="5371" h="4602" extrusionOk="0">
                  <a:moveTo>
                    <a:pt x="3069" y="851"/>
                  </a:moveTo>
                  <a:cubicBezTo>
                    <a:pt x="3812" y="851"/>
                    <a:pt x="4554" y="1335"/>
                    <a:pt x="4604" y="2302"/>
                  </a:cubicBezTo>
                  <a:cubicBezTo>
                    <a:pt x="4570" y="3136"/>
                    <a:pt x="3870" y="3803"/>
                    <a:pt x="3036" y="3803"/>
                  </a:cubicBezTo>
                  <a:lnTo>
                    <a:pt x="3036" y="3837"/>
                  </a:lnTo>
                  <a:cubicBezTo>
                    <a:pt x="2202" y="3803"/>
                    <a:pt x="1568" y="3136"/>
                    <a:pt x="1535" y="2302"/>
                  </a:cubicBezTo>
                  <a:cubicBezTo>
                    <a:pt x="1585" y="1335"/>
                    <a:pt x="2327" y="851"/>
                    <a:pt x="3069" y="851"/>
                  </a:cubicBezTo>
                  <a:close/>
                  <a:moveTo>
                    <a:pt x="3069" y="1"/>
                  </a:moveTo>
                  <a:cubicBezTo>
                    <a:pt x="1035" y="1"/>
                    <a:pt x="0" y="2436"/>
                    <a:pt x="1401" y="3903"/>
                  </a:cubicBezTo>
                  <a:cubicBezTo>
                    <a:pt x="1873" y="4386"/>
                    <a:pt x="2456" y="4601"/>
                    <a:pt x="3028" y="4601"/>
                  </a:cubicBezTo>
                  <a:cubicBezTo>
                    <a:pt x="4195" y="4601"/>
                    <a:pt x="5315" y="3702"/>
                    <a:pt x="5338" y="2336"/>
                  </a:cubicBezTo>
                  <a:cubicBezTo>
                    <a:pt x="5371" y="1035"/>
                    <a:pt x="4337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91;p46"/>
            <p:cNvSpPr/>
            <p:nvPr/>
          </p:nvSpPr>
          <p:spPr>
            <a:xfrm>
              <a:off x="3605250" y="1264675"/>
              <a:ext cx="28375" cy="26800"/>
            </a:xfrm>
            <a:custGeom>
              <a:avLst/>
              <a:gdLst/>
              <a:ahLst/>
              <a:cxnLst/>
              <a:rect l="l" t="t" r="r" b="b"/>
              <a:pathLst>
                <a:path w="1135" h="1072" extrusionOk="0">
                  <a:moveTo>
                    <a:pt x="601" y="1"/>
                  </a:moveTo>
                  <a:cubicBezTo>
                    <a:pt x="301" y="1"/>
                    <a:pt x="67" y="168"/>
                    <a:pt x="67" y="468"/>
                  </a:cubicBezTo>
                  <a:cubicBezTo>
                    <a:pt x="0" y="801"/>
                    <a:pt x="234" y="1068"/>
                    <a:pt x="567" y="1068"/>
                  </a:cubicBezTo>
                  <a:cubicBezTo>
                    <a:pt x="584" y="1070"/>
                    <a:pt x="602" y="1071"/>
                    <a:pt x="619" y="1071"/>
                  </a:cubicBezTo>
                  <a:cubicBezTo>
                    <a:pt x="867" y="1071"/>
                    <a:pt x="1101" y="849"/>
                    <a:pt x="1101" y="568"/>
                  </a:cubicBezTo>
                  <a:cubicBezTo>
                    <a:pt x="1134" y="268"/>
                    <a:pt x="901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92;p46"/>
            <p:cNvSpPr/>
            <p:nvPr/>
          </p:nvSpPr>
          <p:spPr>
            <a:xfrm>
              <a:off x="3733675" y="829775"/>
              <a:ext cx="271875" cy="247725"/>
            </a:xfrm>
            <a:custGeom>
              <a:avLst/>
              <a:gdLst/>
              <a:ahLst/>
              <a:cxnLst/>
              <a:rect l="l" t="t" r="r" b="b"/>
              <a:pathLst>
                <a:path w="10875" h="9909" extrusionOk="0">
                  <a:moveTo>
                    <a:pt x="5438" y="1"/>
                  </a:moveTo>
                  <a:cubicBezTo>
                    <a:pt x="4170" y="1"/>
                    <a:pt x="2902" y="485"/>
                    <a:pt x="1935" y="1452"/>
                  </a:cubicBezTo>
                  <a:cubicBezTo>
                    <a:pt x="0" y="3387"/>
                    <a:pt x="0" y="6522"/>
                    <a:pt x="1935" y="8457"/>
                  </a:cubicBezTo>
                  <a:cubicBezTo>
                    <a:pt x="2902" y="9424"/>
                    <a:pt x="4170" y="9908"/>
                    <a:pt x="5438" y="9908"/>
                  </a:cubicBezTo>
                  <a:cubicBezTo>
                    <a:pt x="6705" y="9908"/>
                    <a:pt x="7973" y="9424"/>
                    <a:pt x="8940" y="8457"/>
                  </a:cubicBezTo>
                  <a:cubicBezTo>
                    <a:pt x="10875" y="6522"/>
                    <a:pt x="10875" y="3387"/>
                    <a:pt x="8940" y="1452"/>
                  </a:cubicBezTo>
                  <a:cubicBezTo>
                    <a:pt x="7973" y="485"/>
                    <a:pt x="6705" y="1"/>
                    <a:pt x="5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93;p46"/>
            <p:cNvSpPr/>
            <p:nvPr/>
          </p:nvSpPr>
          <p:spPr>
            <a:xfrm>
              <a:off x="3867925" y="894425"/>
              <a:ext cx="58400" cy="50050"/>
            </a:xfrm>
            <a:custGeom>
              <a:avLst/>
              <a:gdLst/>
              <a:ahLst/>
              <a:cxnLst/>
              <a:rect l="l" t="t" r="r" b="b"/>
              <a:pathLst>
                <a:path w="2336" h="2002" extrusionOk="0">
                  <a:moveTo>
                    <a:pt x="1335" y="0"/>
                  </a:moveTo>
                  <a:cubicBezTo>
                    <a:pt x="434" y="0"/>
                    <a:pt x="1" y="1068"/>
                    <a:pt x="635" y="1701"/>
                  </a:cubicBezTo>
                  <a:cubicBezTo>
                    <a:pt x="842" y="1909"/>
                    <a:pt x="1095" y="2002"/>
                    <a:pt x="1343" y="2002"/>
                  </a:cubicBezTo>
                  <a:cubicBezTo>
                    <a:pt x="1852" y="2002"/>
                    <a:pt x="2336" y="1607"/>
                    <a:pt x="2336" y="1001"/>
                  </a:cubicBezTo>
                  <a:cubicBezTo>
                    <a:pt x="2336" y="434"/>
                    <a:pt x="1902" y="0"/>
                    <a:pt x="1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94;p46"/>
            <p:cNvSpPr/>
            <p:nvPr/>
          </p:nvSpPr>
          <p:spPr>
            <a:xfrm>
              <a:off x="3857925" y="947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0"/>
                  </a:moveTo>
                  <a:cubicBezTo>
                    <a:pt x="893" y="0"/>
                    <a:pt x="51" y="551"/>
                    <a:pt x="1" y="1651"/>
                  </a:cubicBezTo>
                  <a:lnTo>
                    <a:pt x="1" y="2018"/>
                  </a:lnTo>
                  <a:lnTo>
                    <a:pt x="3470" y="2018"/>
                  </a:lnTo>
                  <a:lnTo>
                    <a:pt x="3470" y="1651"/>
                  </a:lnTo>
                  <a:cubicBezTo>
                    <a:pt x="3420" y="551"/>
                    <a:pt x="2577" y="0"/>
                    <a:pt x="1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95;p46"/>
            <p:cNvSpPr/>
            <p:nvPr/>
          </p:nvSpPr>
          <p:spPr>
            <a:xfrm>
              <a:off x="3803725" y="909425"/>
              <a:ext cx="58400" cy="50075"/>
            </a:xfrm>
            <a:custGeom>
              <a:avLst/>
              <a:gdLst/>
              <a:ahLst/>
              <a:cxnLst/>
              <a:rect l="l" t="t" r="r" b="b"/>
              <a:pathLst>
                <a:path w="2336" h="2003" extrusionOk="0">
                  <a:moveTo>
                    <a:pt x="1335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41" y="1909"/>
                    <a:pt x="1095" y="2002"/>
                    <a:pt x="1342" y="2002"/>
                  </a:cubicBezTo>
                  <a:cubicBezTo>
                    <a:pt x="1852" y="2002"/>
                    <a:pt x="2335" y="1607"/>
                    <a:pt x="2335" y="1001"/>
                  </a:cubicBezTo>
                  <a:cubicBezTo>
                    <a:pt x="2335" y="434"/>
                    <a:pt x="1902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96;p46"/>
            <p:cNvSpPr/>
            <p:nvPr/>
          </p:nvSpPr>
          <p:spPr>
            <a:xfrm>
              <a:off x="3793725" y="962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1"/>
                  </a:moveTo>
                  <a:cubicBezTo>
                    <a:pt x="892" y="1"/>
                    <a:pt x="50" y="551"/>
                    <a:pt x="0" y="1652"/>
                  </a:cubicBezTo>
                  <a:lnTo>
                    <a:pt x="0" y="2019"/>
                  </a:lnTo>
                  <a:lnTo>
                    <a:pt x="3469" y="2019"/>
                  </a:lnTo>
                  <a:lnTo>
                    <a:pt x="3469" y="1652"/>
                  </a:lnTo>
                  <a:cubicBezTo>
                    <a:pt x="3419" y="551"/>
                    <a:pt x="2577" y="1"/>
                    <a:pt x="17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97;p46"/>
            <p:cNvSpPr/>
            <p:nvPr/>
          </p:nvSpPr>
          <p:spPr>
            <a:xfrm>
              <a:off x="3295025" y="1575725"/>
              <a:ext cx="145950" cy="125175"/>
            </a:xfrm>
            <a:custGeom>
              <a:avLst/>
              <a:gdLst/>
              <a:ahLst/>
              <a:cxnLst/>
              <a:rect l="l" t="t" r="r" b="b"/>
              <a:pathLst>
                <a:path w="5838" h="5007" extrusionOk="0">
                  <a:moveTo>
                    <a:pt x="3336" y="1"/>
                  </a:moveTo>
                  <a:cubicBezTo>
                    <a:pt x="1101" y="1"/>
                    <a:pt x="0" y="2703"/>
                    <a:pt x="1568" y="4271"/>
                  </a:cubicBezTo>
                  <a:cubicBezTo>
                    <a:pt x="2076" y="4779"/>
                    <a:pt x="2703" y="5006"/>
                    <a:pt x="3318" y="5006"/>
                  </a:cubicBezTo>
                  <a:cubicBezTo>
                    <a:pt x="4603" y="5006"/>
                    <a:pt x="5838" y="4014"/>
                    <a:pt x="5838" y="2503"/>
                  </a:cubicBezTo>
                  <a:cubicBezTo>
                    <a:pt x="5838" y="1135"/>
                    <a:pt x="4737" y="1"/>
                    <a:pt x="3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98;p46"/>
            <p:cNvSpPr/>
            <p:nvPr/>
          </p:nvSpPr>
          <p:spPr>
            <a:xfrm>
              <a:off x="3344225" y="1599075"/>
              <a:ext cx="69250" cy="78425"/>
            </a:xfrm>
            <a:custGeom>
              <a:avLst/>
              <a:gdLst/>
              <a:ahLst/>
              <a:cxnLst/>
              <a:rect l="l" t="t" r="r" b="b"/>
              <a:pathLst>
                <a:path w="2770" h="3137" extrusionOk="0">
                  <a:moveTo>
                    <a:pt x="1835" y="1168"/>
                  </a:moveTo>
                  <a:lnTo>
                    <a:pt x="1702" y="1936"/>
                  </a:lnTo>
                  <a:lnTo>
                    <a:pt x="1001" y="1936"/>
                  </a:lnTo>
                  <a:lnTo>
                    <a:pt x="1135" y="1168"/>
                  </a:lnTo>
                  <a:close/>
                  <a:moveTo>
                    <a:pt x="1035" y="1"/>
                  </a:moveTo>
                  <a:cubicBezTo>
                    <a:pt x="935" y="1"/>
                    <a:pt x="834" y="101"/>
                    <a:pt x="801" y="201"/>
                  </a:cubicBezTo>
                  <a:lnTo>
                    <a:pt x="734" y="735"/>
                  </a:lnTo>
                  <a:lnTo>
                    <a:pt x="401" y="735"/>
                  </a:lnTo>
                  <a:cubicBezTo>
                    <a:pt x="267" y="735"/>
                    <a:pt x="167" y="835"/>
                    <a:pt x="167" y="935"/>
                  </a:cubicBezTo>
                  <a:cubicBezTo>
                    <a:pt x="167" y="1068"/>
                    <a:pt x="267" y="1168"/>
                    <a:pt x="401" y="1168"/>
                  </a:cubicBezTo>
                  <a:lnTo>
                    <a:pt x="634" y="1168"/>
                  </a:lnTo>
                  <a:lnTo>
                    <a:pt x="501" y="1936"/>
                  </a:lnTo>
                  <a:lnTo>
                    <a:pt x="234" y="1936"/>
                  </a:lnTo>
                  <a:cubicBezTo>
                    <a:pt x="101" y="1936"/>
                    <a:pt x="1" y="2036"/>
                    <a:pt x="1" y="2169"/>
                  </a:cubicBezTo>
                  <a:cubicBezTo>
                    <a:pt x="1" y="2303"/>
                    <a:pt x="101" y="2403"/>
                    <a:pt x="234" y="2403"/>
                  </a:cubicBezTo>
                  <a:lnTo>
                    <a:pt x="434" y="2403"/>
                  </a:lnTo>
                  <a:lnTo>
                    <a:pt x="367" y="2870"/>
                  </a:lnTo>
                  <a:cubicBezTo>
                    <a:pt x="330" y="3036"/>
                    <a:pt x="458" y="3131"/>
                    <a:pt x="584" y="3131"/>
                  </a:cubicBezTo>
                  <a:cubicBezTo>
                    <a:pt x="685" y="3131"/>
                    <a:pt x="786" y="3070"/>
                    <a:pt x="801" y="2936"/>
                  </a:cubicBezTo>
                  <a:lnTo>
                    <a:pt x="901" y="2403"/>
                  </a:lnTo>
                  <a:lnTo>
                    <a:pt x="1602" y="2403"/>
                  </a:lnTo>
                  <a:lnTo>
                    <a:pt x="1502" y="2870"/>
                  </a:lnTo>
                  <a:cubicBezTo>
                    <a:pt x="1502" y="3003"/>
                    <a:pt x="1602" y="3137"/>
                    <a:pt x="1735" y="3137"/>
                  </a:cubicBezTo>
                  <a:cubicBezTo>
                    <a:pt x="1835" y="3137"/>
                    <a:pt x="1935" y="3036"/>
                    <a:pt x="1969" y="2936"/>
                  </a:cubicBezTo>
                  <a:lnTo>
                    <a:pt x="2069" y="2403"/>
                  </a:lnTo>
                  <a:lnTo>
                    <a:pt x="2402" y="2403"/>
                  </a:lnTo>
                  <a:cubicBezTo>
                    <a:pt x="2502" y="2403"/>
                    <a:pt x="2602" y="2303"/>
                    <a:pt x="2602" y="2169"/>
                  </a:cubicBezTo>
                  <a:cubicBezTo>
                    <a:pt x="2602" y="2036"/>
                    <a:pt x="2502" y="1936"/>
                    <a:pt x="2402" y="1936"/>
                  </a:cubicBezTo>
                  <a:lnTo>
                    <a:pt x="2135" y="1936"/>
                  </a:lnTo>
                  <a:lnTo>
                    <a:pt x="2269" y="1168"/>
                  </a:lnTo>
                  <a:lnTo>
                    <a:pt x="2569" y="1168"/>
                  </a:lnTo>
                  <a:cubicBezTo>
                    <a:pt x="2669" y="1168"/>
                    <a:pt x="2769" y="1068"/>
                    <a:pt x="2769" y="935"/>
                  </a:cubicBezTo>
                  <a:cubicBezTo>
                    <a:pt x="2769" y="835"/>
                    <a:pt x="2669" y="735"/>
                    <a:pt x="2569" y="735"/>
                  </a:cubicBezTo>
                  <a:lnTo>
                    <a:pt x="2336" y="735"/>
                  </a:lnTo>
                  <a:lnTo>
                    <a:pt x="2436" y="268"/>
                  </a:lnTo>
                  <a:cubicBezTo>
                    <a:pt x="2436" y="134"/>
                    <a:pt x="2336" y="1"/>
                    <a:pt x="2202" y="1"/>
                  </a:cubicBezTo>
                  <a:cubicBezTo>
                    <a:pt x="2069" y="1"/>
                    <a:pt x="1969" y="101"/>
                    <a:pt x="1969" y="201"/>
                  </a:cubicBezTo>
                  <a:lnTo>
                    <a:pt x="1869" y="735"/>
                  </a:lnTo>
                  <a:lnTo>
                    <a:pt x="1201" y="735"/>
                  </a:lnTo>
                  <a:lnTo>
                    <a:pt x="1268" y="268"/>
                  </a:lnTo>
                  <a:cubicBezTo>
                    <a:pt x="1301" y="134"/>
                    <a:pt x="1168" y="1"/>
                    <a:pt x="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99;p46"/>
            <p:cNvSpPr/>
            <p:nvPr/>
          </p:nvSpPr>
          <p:spPr>
            <a:xfrm>
              <a:off x="3805400" y="1194100"/>
              <a:ext cx="141775" cy="124175"/>
            </a:xfrm>
            <a:custGeom>
              <a:avLst/>
              <a:gdLst/>
              <a:ahLst/>
              <a:cxnLst/>
              <a:rect l="l" t="t" r="r" b="b"/>
              <a:pathLst>
                <a:path w="5671" h="4967" extrusionOk="0">
                  <a:moveTo>
                    <a:pt x="2866" y="1"/>
                  </a:moveTo>
                  <a:cubicBezTo>
                    <a:pt x="1946" y="1"/>
                    <a:pt x="1061" y="501"/>
                    <a:pt x="634" y="1356"/>
                  </a:cubicBezTo>
                  <a:cubicBezTo>
                    <a:pt x="0" y="2590"/>
                    <a:pt x="500" y="4091"/>
                    <a:pt x="1735" y="4692"/>
                  </a:cubicBezTo>
                  <a:cubicBezTo>
                    <a:pt x="2089" y="4879"/>
                    <a:pt x="2469" y="4967"/>
                    <a:pt x="2845" y="4967"/>
                  </a:cubicBezTo>
                  <a:cubicBezTo>
                    <a:pt x="3745" y="4967"/>
                    <a:pt x="4623" y="4461"/>
                    <a:pt x="5070" y="3591"/>
                  </a:cubicBezTo>
                  <a:cubicBezTo>
                    <a:pt x="5671" y="2390"/>
                    <a:pt x="5170" y="889"/>
                    <a:pt x="3970" y="255"/>
                  </a:cubicBezTo>
                  <a:cubicBezTo>
                    <a:pt x="3614" y="82"/>
                    <a:pt x="3237" y="1"/>
                    <a:pt x="2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00;p46"/>
            <p:cNvSpPr/>
            <p:nvPr/>
          </p:nvSpPr>
          <p:spPr>
            <a:xfrm>
              <a:off x="3819175" y="1215050"/>
              <a:ext cx="98825" cy="81725"/>
            </a:xfrm>
            <a:custGeom>
              <a:avLst/>
              <a:gdLst/>
              <a:ahLst/>
              <a:cxnLst/>
              <a:rect l="l" t="t" r="r" b="b"/>
              <a:pathLst>
                <a:path w="3953" h="3269" extrusionOk="0">
                  <a:moveTo>
                    <a:pt x="2281" y="1049"/>
                  </a:moveTo>
                  <a:cubicBezTo>
                    <a:pt x="2584" y="1049"/>
                    <a:pt x="2820" y="1273"/>
                    <a:pt x="2851" y="1585"/>
                  </a:cubicBezTo>
                  <a:cubicBezTo>
                    <a:pt x="2885" y="1886"/>
                    <a:pt x="2685" y="2186"/>
                    <a:pt x="2351" y="2219"/>
                  </a:cubicBezTo>
                  <a:cubicBezTo>
                    <a:pt x="2329" y="2221"/>
                    <a:pt x="2308" y="2222"/>
                    <a:pt x="2287" y="2222"/>
                  </a:cubicBezTo>
                  <a:cubicBezTo>
                    <a:pt x="1577" y="2222"/>
                    <a:pt x="1472" y="1149"/>
                    <a:pt x="2218" y="1052"/>
                  </a:cubicBezTo>
                  <a:cubicBezTo>
                    <a:pt x="2239" y="1050"/>
                    <a:pt x="2260" y="1049"/>
                    <a:pt x="2281" y="1049"/>
                  </a:cubicBezTo>
                  <a:close/>
                  <a:moveTo>
                    <a:pt x="2322" y="1"/>
                  </a:moveTo>
                  <a:cubicBezTo>
                    <a:pt x="2244" y="1"/>
                    <a:pt x="2165" y="6"/>
                    <a:pt x="2084" y="18"/>
                  </a:cubicBezTo>
                  <a:cubicBezTo>
                    <a:pt x="1" y="242"/>
                    <a:pt x="289" y="3269"/>
                    <a:pt x="2238" y="3269"/>
                  </a:cubicBezTo>
                  <a:cubicBezTo>
                    <a:pt x="2317" y="3269"/>
                    <a:pt x="2400" y="3264"/>
                    <a:pt x="2485" y="3253"/>
                  </a:cubicBezTo>
                  <a:cubicBezTo>
                    <a:pt x="2618" y="3253"/>
                    <a:pt x="2751" y="3220"/>
                    <a:pt x="2885" y="3153"/>
                  </a:cubicBezTo>
                  <a:cubicBezTo>
                    <a:pt x="2952" y="3153"/>
                    <a:pt x="2985" y="3053"/>
                    <a:pt x="2952" y="2986"/>
                  </a:cubicBezTo>
                  <a:cubicBezTo>
                    <a:pt x="2952" y="2953"/>
                    <a:pt x="2918" y="2920"/>
                    <a:pt x="2918" y="2920"/>
                  </a:cubicBezTo>
                  <a:cubicBezTo>
                    <a:pt x="2885" y="2903"/>
                    <a:pt x="2860" y="2895"/>
                    <a:pt x="2839" y="2895"/>
                  </a:cubicBezTo>
                  <a:cubicBezTo>
                    <a:pt x="2818" y="2895"/>
                    <a:pt x="2801" y="2903"/>
                    <a:pt x="2785" y="2920"/>
                  </a:cubicBezTo>
                  <a:cubicBezTo>
                    <a:pt x="2685" y="2953"/>
                    <a:pt x="2551" y="2953"/>
                    <a:pt x="2451" y="2986"/>
                  </a:cubicBezTo>
                  <a:cubicBezTo>
                    <a:pt x="2387" y="2994"/>
                    <a:pt x="2325" y="2997"/>
                    <a:pt x="2265" y="2997"/>
                  </a:cubicBezTo>
                  <a:cubicBezTo>
                    <a:pt x="662" y="2997"/>
                    <a:pt x="415" y="511"/>
                    <a:pt x="2151" y="318"/>
                  </a:cubicBezTo>
                  <a:cubicBezTo>
                    <a:pt x="2211" y="310"/>
                    <a:pt x="2270" y="306"/>
                    <a:pt x="2328" y="306"/>
                  </a:cubicBezTo>
                  <a:cubicBezTo>
                    <a:pt x="2989" y="306"/>
                    <a:pt x="3557" y="811"/>
                    <a:pt x="3619" y="1485"/>
                  </a:cubicBezTo>
                  <a:cubicBezTo>
                    <a:pt x="3652" y="1686"/>
                    <a:pt x="3619" y="1919"/>
                    <a:pt x="3552" y="2119"/>
                  </a:cubicBezTo>
                  <a:cubicBezTo>
                    <a:pt x="3519" y="2219"/>
                    <a:pt x="3452" y="2286"/>
                    <a:pt x="3352" y="2353"/>
                  </a:cubicBezTo>
                  <a:lnTo>
                    <a:pt x="3252" y="2353"/>
                  </a:lnTo>
                  <a:cubicBezTo>
                    <a:pt x="3218" y="2319"/>
                    <a:pt x="3218" y="2286"/>
                    <a:pt x="3218" y="2253"/>
                  </a:cubicBezTo>
                  <a:cubicBezTo>
                    <a:pt x="3185" y="2119"/>
                    <a:pt x="3152" y="1619"/>
                    <a:pt x="3152" y="1619"/>
                  </a:cubicBezTo>
                  <a:lnTo>
                    <a:pt x="3152" y="1552"/>
                  </a:lnTo>
                  <a:cubicBezTo>
                    <a:pt x="3090" y="1031"/>
                    <a:pt x="2705" y="792"/>
                    <a:pt x="2320" y="792"/>
                  </a:cubicBezTo>
                  <a:cubicBezTo>
                    <a:pt x="1866" y="792"/>
                    <a:pt x="1412" y="1124"/>
                    <a:pt x="1484" y="1719"/>
                  </a:cubicBezTo>
                  <a:cubicBezTo>
                    <a:pt x="1516" y="2196"/>
                    <a:pt x="1912" y="2522"/>
                    <a:pt x="2354" y="2522"/>
                  </a:cubicBezTo>
                  <a:cubicBezTo>
                    <a:pt x="2375" y="2522"/>
                    <a:pt x="2396" y="2521"/>
                    <a:pt x="2418" y="2519"/>
                  </a:cubicBezTo>
                  <a:cubicBezTo>
                    <a:pt x="2618" y="2486"/>
                    <a:pt x="2818" y="2386"/>
                    <a:pt x="2952" y="2253"/>
                  </a:cubicBezTo>
                  <a:lnTo>
                    <a:pt x="2952" y="2319"/>
                  </a:lnTo>
                  <a:cubicBezTo>
                    <a:pt x="2952" y="2386"/>
                    <a:pt x="2985" y="2486"/>
                    <a:pt x="3052" y="2553"/>
                  </a:cubicBezTo>
                  <a:cubicBezTo>
                    <a:pt x="3118" y="2620"/>
                    <a:pt x="3252" y="2653"/>
                    <a:pt x="3352" y="2653"/>
                  </a:cubicBezTo>
                  <a:lnTo>
                    <a:pt x="3452" y="2653"/>
                  </a:lnTo>
                  <a:cubicBezTo>
                    <a:pt x="3619" y="2553"/>
                    <a:pt x="3752" y="2419"/>
                    <a:pt x="3852" y="2219"/>
                  </a:cubicBezTo>
                  <a:cubicBezTo>
                    <a:pt x="3919" y="1986"/>
                    <a:pt x="3952" y="1719"/>
                    <a:pt x="3919" y="1452"/>
                  </a:cubicBezTo>
                  <a:cubicBezTo>
                    <a:pt x="3827" y="629"/>
                    <a:pt x="3151" y="1"/>
                    <a:pt x="2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01;p46"/>
            <p:cNvSpPr/>
            <p:nvPr/>
          </p:nvSpPr>
          <p:spPr>
            <a:xfrm>
              <a:off x="2327675" y="2886675"/>
              <a:ext cx="2937125" cy="1576975"/>
            </a:xfrm>
            <a:custGeom>
              <a:avLst/>
              <a:gdLst/>
              <a:ahLst/>
              <a:cxnLst/>
              <a:rect l="l" t="t" r="r" b="b"/>
              <a:pathLst>
                <a:path w="117485" h="63079" extrusionOk="0">
                  <a:moveTo>
                    <a:pt x="0" y="1"/>
                  </a:moveTo>
                  <a:lnTo>
                    <a:pt x="0" y="63079"/>
                  </a:lnTo>
                  <a:lnTo>
                    <a:pt x="117484" y="63079"/>
                  </a:lnTo>
                  <a:lnTo>
                    <a:pt x="117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02;p46"/>
            <p:cNvSpPr/>
            <p:nvPr/>
          </p:nvSpPr>
          <p:spPr>
            <a:xfrm>
              <a:off x="3394250" y="4463625"/>
              <a:ext cx="803950" cy="434525"/>
            </a:xfrm>
            <a:custGeom>
              <a:avLst/>
              <a:gdLst/>
              <a:ahLst/>
              <a:cxnLst/>
              <a:rect l="l" t="t" r="r" b="b"/>
              <a:pathLst>
                <a:path w="32158" h="17381" extrusionOk="0">
                  <a:moveTo>
                    <a:pt x="1" y="1"/>
                  </a:moveTo>
                  <a:lnTo>
                    <a:pt x="16079" y="17380"/>
                  </a:lnTo>
                  <a:lnTo>
                    <a:pt x="321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03;p46"/>
            <p:cNvSpPr/>
            <p:nvPr/>
          </p:nvSpPr>
          <p:spPr>
            <a:xfrm>
              <a:off x="3225800" y="3231350"/>
              <a:ext cx="1141675" cy="948775"/>
            </a:xfrm>
            <a:custGeom>
              <a:avLst/>
              <a:gdLst/>
              <a:ahLst/>
              <a:cxnLst/>
              <a:rect l="l" t="t" r="r" b="b"/>
              <a:pathLst>
                <a:path w="45667" h="37951" extrusionOk="0">
                  <a:moveTo>
                    <a:pt x="34296" y="0"/>
                  </a:moveTo>
                  <a:cubicBezTo>
                    <a:pt x="26660" y="0"/>
                    <a:pt x="22817" y="11665"/>
                    <a:pt x="22817" y="11665"/>
                  </a:cubicBezTo>
                  <a:cubicBezTo>
                    <a:pt x="22817" y="11665"/>
                    <a:pt x="19010" y="24"/>
                    <a:pt x="11295" y="24"/>
                  </a:cubicBezTo>
                  <a:cubicBezTo>
                    <a:pt x="10497" y="24"/>
                    <a:pt x="9656" y="148"/>
                    <a:pt x="8774" y="424"/>
                  </a:cubicBezTo>
                  <a:cubicBezTo>
                    <a:pt x="268" y="3092"/>
                    <a:pt x="1" y="15434"/>
                    <a:pt x="5938" y="23307"/>
                  </a:cubicBezTo>
                  <a:cubicBezTo>
                    <a:pt x="13644" y="33481"/>
                    <a:pt x="22817" y="37951"/>
                    <a:pt x="22817" y="37951"/>
                  </a:cubicBezTo>
                  <a:cubicBezTo>
                    <a:pt x="22817" y="37951"/>
                    <a:pt x="32024" y="33481"/>
                    <a:pt x="39729" y="23307"/>
                  </a:cubicBezTo>
                  <a:cubicBezTo>
                    <a:pt x="45667" y="15434"/>
                    <a:pt x="45333" y="3192"/>
                    <a:pt x="36860" y="424"/>
                  </a:cubicBezTo>
                  <a:cubicBezTo>
                    <a:pt x="35963" y="132"/>
                    <a:pt x="35108" y="0"/>
                    <a:pt x="34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04;p46"/>
            <p:cNvSpPr/>
            <p:nvPr/>
          </p:nvSpPr>
          <p:spPr>
            <a:xfrm>
              <a:off x="4310750" y="2272900"/>
              <a:ext cx="1077450" cy="666675"/>
            </a:xfrm>
            <a:custGeom>
              <a:avLst/>
              <a:gdLst/>
              <a:ahLst/>
              <a:cxnLst/>
              <a:rect l="l" t="t" r="r" b="b"/>
              <a:pathLst>
                <a:path w="43098" h="26667" extrusionOk="0">
                  <a:moveTo>
                    <a:pt x="13210" y="1"/>
                  </a:moveTo>
                  <a:lnTo>
                    <a:pt x="0" y="11442"/>
                  </a:lnTo>
                  <a:cubicBezTo>
                    <a:pt x="0" y="11442"/>
                    <a:pt x="8273" y="17680"/>
                    <a:pt x="11809" y="20649"/>
                  </a:cubicBezTo>
                  <a:cubicBezTo>
                    <a:pt x="12743" y="21416"/>
                    <a:pt x="13377" y="21983"/>
                    <a:pt x="13377" y="22116"/>
                  </a:cubicBezTo>
                  <a:cubicBezTo>
                    <a:pt x="13777" y="25119"/>
                    <a:pt x="13744" y="26319"/>
                    <a:pt x="13844" y="26386"/>
                  </a:cubicBezTo>
                  <a:cubicBezTo>
                    <a:pt x="14205" y="26590"/>
                    <a:pt x="17474" y="26667"/>
                    <a:pt x="21672" y="26667"/>
                  </a:cubicBezTo>
                  <a:cubicBezTo>
                    <a:pt x="29866" y="26667"/>
                    <a:pt x="41602" y="26373"/>
                    <a:pt x="42197" y="26153"/>
                  </a:cubicBezTo>
                  <a:cubicBezTo>
                    <a:pt x="43098" y="25786"/>
                    <a:pt x="42231" y="23151"/>
                    <a:pt x="41163" y="22417"/>
                  </a:cubicBezTo>
                  <a:cubicBezTo>
                    <a:pt x="40096" y="21649"/>
                    <a:pt x="29288" y="15812"/>
                    <a:pt x="29288" y="15812"/>
                  </a:cubicBezTo>
                  <a:lnTo>
                    <a:pt x="25952" y="12543"/>
                  </a:lnTo>
                  <a:lnTo>
                    <a:pt x="13210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05;p46"/>
            <p:cNvSpPr/>
            <p:nvPr/>
          </p:nvSpPr>
          <p:spPr>
            <a:xfrm>
              <a:off x="4515050" y="2561450"/>
              <a:ext cx="873150" cy="378125"/>
            </a:xfrm>
            <a:custGeom>
              <a:avLst/>
              <a:gdLst/>
              <a:ahLst/>
              <a:cxnLst/>
              <a:rect l="l" t="t" r="r" b="b"/>
              <a:pathLst>
                <a:path w="34926" h="15125" extrusionOk="0">
                  <a:moveTo>
                    <a:pt x="16746" y="0"/>
                  </a:moveTo>
                  <a:lnTo>
                    <a:pt x="1" y="6171"/>
                  </a:lnTo>
                  <a:cubicBezTo>
                    <a:pt x="1836" y="7606"/>
                    <a:pt x="2403" y="8073"/>
                    <a:pt x="3637" y="9107"/>
                  </a:cubicBezTo>
                  <a:cubicBezTo>
                    <a:pt x="4571" y="9874"/>
                    <a:pt x="5205" y="10441"/>
                    <a:pt x="5205" y="10574"/>
                  </a:cubicBezTo>
                  <a:cubicBezTo>
                    <a:pt x="5605" y="13610"/>
                    <a:pt x="5572" y="14777"/>
                    <a:pt x="5672" y="14844"/>
                  </a:cubicBezTo>
                  <a:cubicBezTo>
                    <a:pt x="6022" y="15048"/>
                    <a:pt x="9287" y="15125"/>
                    <a:pt x="13486" y="15125"/>
                  </a:cubicBezTo>
                  <a:cubicBezTo>
                    <a:pt x="21679" y="15125"/>
                    <a:pt x="33430" y="14831"/>
                    <a:pt x="34025" y="14611"/>
                  </a:cubicBezTo>
                  <a:cubicBezTo>
                    <a:pt x="34926" y="14244"/>
                    <a:pt x="34025" y="11609"/>
                    <a:pt x="32958" y="10841"/>
                  </a:cubicBezTo>
                  <a:cubicBezTo>
                    <a:pt x="31890" y="10107"/>
                    <a:pt x="21083" y="4270"/>
                    <a:pt x="21083" y="4270"/>
                  </a:cubicBezTo>
                  <a:lnTo>
                    <a:pt x="17747" y="1001"/>
                  </a:lnTo>
                  <a:lnTo>
                    <a:pt x="16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06;p46"/>
            <p:cNvSpPr/>
            <p:nvPr/>
          </p:nvSpPr>
          <p:spPr>
            <a:xfrm>
              <a:off x="4562600" y="2615650"/>
              <a:ext cx="871475" cy="328925"/>
            </a:xfrm>
            <a:custGeom>
              <a:avLst/>
              <a:gdLst/>
              <a:ahLst/>
              <a:cxnLst/>
              <a:rect l="l" t="t" r="r" b="b"/>
              <a:pathLst>
                <a:path w="34859" h="13157" extrusionOk="0">
                  <a:moveTo>
                    <a:pt x="17246" y="0"/>
                  </a:moveTo>
                  <a:lnTo>
                    <a:pt x="0" y="5805"/>
                  </a:lnTo>
                  <a:cubicBezTo>
                    <a:pt x="401" y="6205"/>
                    <a:pt x="3236" y="8507"/>
                    <a:pt x="3269" y="8773"/>
                  </a:cubicBezTo>
                  <a:cubicBezTo>
                    <a:pt x="3436" y="11008"/>
                    <a:pt x="3670" y="12643"/>
                    <a:pt x="3903" y="12810"/>
                  </a:cubicBezTo>
                  <a:cubicBezTo>
                    <a:pt x="4326" y="13063"/>
                    <a:pt x="9593" y="13156"/>
                    <a:pt x="15605" y="13156"/>
                  </a:cubicBezTo>
                  <a:cubicBezTo>
                    <a:pt x="23817" y="13156"/>
                    <a:pt x="33419" y="12983"/>
                    <a:pt x="33958" y="12810"/>
                  </a:cubicBezTo>
                  <a:cubicBezTo>
                    <a:pt x="34859" y="12476"/>
                    <a:pt x="34158" y="9541"/>
                    <a:pt x="33124" y="8740"/>
                  </a:cubicBezTo>
                  <a:cubicBezTo>
                    <a:pt x="32090" y="7939"/>
                    <a:pt x="19414" y="2035"/>
                    <a:pt x="19414" y="2035"/>
                  </a:cubicBezTo>
                  <a:lnTo>
                    <a:pt x="17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07;p46"/>
            <p:cNvSpPr/>
            <p:nvPr/>
          </p:nvSpPr>
          <p:spPr>
            <a:xfrm>
              <a:off x="4691850" y="2908875"/>
              <a:ext cx="712200" cy="12325"/>
            </a:xfrm>
            <a:custGeom>
              <a:avLst/>
              <a:gdLst/>
              <a:ahLst/>
              <a:cxnLst/>
              <a:rect l="l" t="t" r="r" b="b"/>
              <a:pathLst>
                <a:path w="28488" h="493" extrusionOk="0">
                  <a:moveTo>
                    <a:pt x="25959" y="0"/>
                  </a:moveTo>
                  <a:cubicBezTo>
                    <a:pt x="19132" y="0"/>
                    <a:pt x="3801" y="186"/>
                    <a:pt x="1" y="447"/>
                  </a:cubicBezTo>
                  <a:cubicBezTo>
                    <a:pt x="828" y="478"/>
                    <a:pt x="2203" y="492"/>
                    <a:pt x="3917" y="492"/>
                  </a:cubicBezTo>
                  <a:cubicBezTo>
                    <a:pt x="11254" y="492"/>
                    <a:pt x="24818" y="242"/>
                    <a:pt x="28388" y="80"/>
                  </a:cubicBezTo>
                  <a:cubicBezTo>
                    <a:pt x="28488" y="80"/>
                    <a:pt x="28488" y="13"/>
                    <a:pt x="28388" y="13"/>
                  </a:cubicBezTo>
                  <a:cubicBezTo>
                    <a:pt x="27814" y="4"/>
                    <a:pt x="26982" y="0"/>
                    <a:pt x="259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08;p46"/>
            <p:cNvSpPr/>
            <p:nvPr/>
          </p:nvSpPr>
          <p:spPr>
            <a:xfrm>
              <a:off x="4952350" y="2668825"/>
              <a:ext cx="134800" cy="36300"/>
            </a:xfrm>
            <a:custGeom>
              <a:avLst/>
              <a:gdLst/>
              <a:ahLst/>
              <a:cxnLst/>
              <a:rect l="l" t="t" r="r" b="b"/>
              <a:pathLst>
                <a:path w="5392" h="1452" extrusionOk="0">
                  <a:moveTo>
                    <a:pt x="3954" y="0"/>
                  </a:moveTo>
                  <a:cubicBezTo>
                    <a:pt x="2534" y="0"/>
                    <a:pt x="1050" y="398"/>
                    <a:pt x="55" y="1343"/>
                  </a:cubicBezTo>
                  <a:cubicBezTo>
                    <a:pt x="0" y="1397"/>
                    <a:pt x="35" y="1452"/>
                    <a:pt x="86" y="1452"/>
                  </a:cubicBezTo>
                  <a:cubicBezTo>
                    <a:pt x="97" y="1452"/>
                    <a:pt x="109" y="1449"/>
                    <a:pt x="122" y="1443"/>
                  </a:cubicBezTo>
                  <a:cubicBezTo>
                    <a:pt x="1789" y="909"/>
                    <a:pt x="3491" y="509"/>
                    <a:pt x="5225" y="342"/>
                  </a:cubicBezTo>
                  <a:cubicBezTo>
                    <a:pt x="5359" y="342"/>
                    <a:pt x="5392" y="108"/>
                    <a:pt x="5225" y="108"/>
                  </a:cubicBezTo>
                  <a:cubicBezTo>
                    <a:pt x="4818" y="38"/>
                    <a:pt x="4389" y="0"/>
                    <a:pt x="3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09;p46"/>
            <p:cNvSpPr/>
            <p:nvPr/>
          </p:nvSpPr>
          <p:spPr>
            <a:xfrm>
              <a:off x="4983725" y="2687175"/>
              <a:ext cx="134300" cy="36900"/>
            </a:xfrm>
            <a:custGeom>
              <a:avLst/>
              <a:gdLst/>
              <a:ahLst/>
              <a:cxnLst/>
              <a:rect l="l" t="t" r="r" b="b"/>
              <a:pathLst>
                <a:path w="5372" h="1476" extrusionOk="0">
                  <a:moveTo>
                    <a:pt x="3966" y="0"/>
                  </a:moveTo>
                  <a:cubicBezTo>
                    <a:pt x="2547" y="0"/>
                    <a:pt x="1063" y="398"/>
                    <a:pt x="67" y="1342"/>
                  </a:cubicBezTo>
                  <a:cubicBezTo>
                    <a:pt x="1" y="1409"/>
                    <a:pt x="67" y="1476"/>
                    <a:pt x="134" y="1476"/>
                  </a:cubicBezTo>
                  <a:cubicBezTo>
                    <a:pt x="1769" y="909"/>
                    <a:pt x="3503" y="508"/>
                    <a:pt x="5238" y="342"/>
                  </a:cubicBezTo>
                  <a:cubicBezTo>
                    <a:pt x="5371" y="342"/>
                    <a:pt x="5371" y="108"/>
                    <a:pt x="5238" y="108"/>
                  </a:cubicBezTo>
                  <a:cubicBezTo>
                    <a:pt x="4831" y="38"/>
                    <a:pt x="4402" y="0"/>
                    <a:pt x="3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10;p46"/>
            <p:cNvSpPr/>
            <p:nvPr/>
          </p:nvSpPr>
          <p:spPr>
            <a:xfrm>
              <a:off x="5015725" y="2706000"/>
              <a:ext cx="133975" cy="36650"/>
            </a:xfrm>
            <a:custGeom>
              <a:avLst/>
              <a:gdLst/>
              <a:ahLst/>
              <a:cxnLst/>
              <a:rect l="l" t="t" r="r" b="b"/>
              <a:pathLst>
                <a:path w="5359" h="1466" extrusionOk="0">
                  <a:moveTo>
                    <a:pt x="3925" y="1"/>
                  </a:moveTo>
                  <a:cubicBezTo>
                    <a:pt x="2514" y="1"/>
                    <a:pt x="1044" y="419"/>
                    <a:pt x="55" y="1357"/>
                  </a:cubicBezTo>
                  <a:cubicBezTo>
                    <a:pt x="1" y="1411"/>
                    <a:pt x="35" y="1466"/>
                    <a:pt x="86" y="1466"/>
                  </a:cubicBezTo>
                  <a:cubicBezTo>
                    <a:pt x="97" y="1466"/>
                    <a:pt x="109" y="1463"/>
                    <a:pt x="122" y="1457"/>
                  </a:cubicBezTo>
                  <a:cubicBezTo>
                    <a:pt x="1756" y="890"/>
                    <a:pt x="3491" y="523"/>
                    <a:pt x="5225" y="323"/>
                  </a:cubicBezTo>
                  <a:cubicBezTo>
                    <a:pt x="5359" y="323"/>
                    <a:pt x="5359" y="122"/>
                    <a:pt x="5225" y="122"/>
                  </a:cubicBezTo>
                  <a:cubicBezTo>
                    <a:pt x="4809" y="42"/>
                    <a:pt x="4370" y="1"/>
                    <a:pt x="3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11;p46"/>
            <p:cNvSpPr/>
            <p:nvPr/>
          </p:nvSpPr>
          <p:spPr>
            <a:xfrm>
              <a:off x="5047225" y="2723875"/>
              <a:ext cx="134175" cy="37075"/>
            </a:xfrm>
            <a:custGeom>
              <a:avLst/>
              <a:gdLst/>
              <a:ahLst/>
              <a:cxnLst/>
              <a:rect l="l" t="t" r="r" b="b"/>
              <a:pathLst>
                <a:path w="5367" h="1483" extrusionOk="0">
                  <a:moveTo>
                    <a:pt x="3968" y="1"/>
                  </a:moveTo>
                  <a:cubicBezTo>
                    <a:pt x="2546" y="1"/>
                    <a:pt x="1052" y="404"/>
                    <a:pt x="29" y="1375"/>
                  </a:cubicBezTo>
                  <a:cubicBezTo>
                    <a:pt x="1" y="1404"/>
                    <a:pt x="46" y="1482"/>
                    <a:pt x="102" y="1482"/>
                  </a:cubicBezTo>
                  <a:cubicBezTo>
                    <a:pt x="111" y="1482"/>
                    <a:pt x="120" y="1480"/>
                    <a:pt x="129" y="1476"/>
                  </a:cubicBezTo>
                  <a:cubicBezTo>
                    <a:pt x="1764" y="908"/>
                    <a:pt x="3498" y="542"/>
                    <a:pt x="5233" y="341"/>
                  </a:cubicBezTo>
                  <a:cubicBezTo>
                    <a:pt x="5366" y="341"/>
                    <a:pt x="5366" y="108"/>
                    <a:pt x="5233" y="108"/>
                  </a:cubicBezTo>
                  <a:cubicBezTo>
                    <a:pt x="4828" y="38"/>
                    <a:pt x="4402" y="1"/>
                    <a:pt x="3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12;p46"/>
            <p:cNvSpPr/>
            <p:nvPr/>
          </p:nvSpPr>
          <p:spPr>
            <a:xfrm>
              <a:off x="5028750" y="2556300"/>
              <a:ext cx="150150" cy="124025"/>
            </a:xfrm>
            <a:custGeom>
              <a:avLst/>
              <a:gdLst/>
              <a:ahLst/>
              <a:cxnLst/>
              <a:rect l="l" t="t" r="r" b="b"/>
              <a:pathLst>
                <a:path w="6006" h="4961" extrusionOk="0">
                  <a:moveTo>
                    <a:pt x="4340" y="493"/>
                  </a:moveTo>
                  <a:cubicBezTo>
                    <a:pt x="4790" y="493"/>
                    <a:pt x="5123" y="766"/>
                    <a:pt x="5005" y="1607"/>
                  </a:cubicBezTo>
                  <a:cubicBezTo>
                    <a:pt x="4871" y="2675"/>
                    <a:pt x="3170" y="3342"/>
                    <a:pt x="2336" y="3675"/>
                  </a:cubicBezTo>
                  <a:cubicBezTo>
                    <a:pt x="1635" y="3976"/>
                    <a:pt x="935" y="4209"/>
                    <a:pt x="234" y="4509"/>
                  </a:cubicBezTo>
                  <a:cubicBezTo>
                    <a:pt x="735" y="3709"/>
                    <a:pt x="1269" y="2941"/>
                    <a:pt x="1836" y="2208"/>
                  </a:cubicBezTo>
                  <a:cubicBezTo>
                    <a:pt x="2102" y="1841"/>
                    <a:pt x="2403" y="1507"/>
                    <a:pt x="2736" y="1207"/>
                  </a:cubicBezTo>
                  <a:cubicBezTo>
                    <a:pt x="3015" y="928"/>
                    <a:pt x="3772" y="493"/>
                    <a:pt x="4340" y="493"/>
                  </a:cubicBezTo>
                  <a:close/>
                  <a:moveTo>
                    <a:pt x="4252" y="0"/>
                  </a:moveTo>
                  <a:cubicBezTo>
                    <a:pt x="3678" y="0"/>
                    <a:pt x="3066" y="302"/>
                    <a:pt x="2636" y="673"/>
                  </a:cubicBezTo>
                  <a:cubicBezTo>
                    <a:pt x="1435" y="1741"/>
                    <a:pt x="535" y="3142"/>
                    <a:pt x="1" y="4676"/>
                  </a:cubicBezTo>
                  <a:cubicBezTo>
                    <a:pt x="1" y="4709"/>
                    <a:pt x="1" y="4743"/>
                    <a:pt x="68" y="4743"/>
                  </a:cubicBezTo>
                  <a:cubicBezTo>
                    <a:pt x="68" y="4852"/>
                    <a:pt x="157" y="4961"/>
                    <a:pt x="262" y="4961"/>
                  </a:cubicBezTo>
                  <a:cubicBezTo>
                    <a:pt x="286" y="4961"/>
                    <a:pt x="310" y="4955"/>
                    <a:pt x="335" y="4943"/>
                  </a:cubicBezTo>
                  <a:cubicBezTo>
                    <a:pt x="1769" y="4409"/>
                    <a:pt x="3370" y="4009"/>
                    <a:pt x="4571" y="3042"/>
                  </a:cubicBezTo>
                  <a:cubicBezTo>
                    <a:pt x="5305" y="2474"/>
                    <a:pt x="6005" y="1440"/>
                    <a:pt x="5338" y="540"/>
                  </a:cubicBezTo>
                  <a:cubicBezTo>
                    <a:pt x="5047" y="152"/>
                    <a:pt x="4659" y="0"/>
                    <a:pt x="4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13;p46"/>
            <p:cNvSpPr/>
            <p:nvPr/>
          </p:nvSpPr>
          <p:spPr>
            <a:xfrm>
              <a:off x="4873650" y="2586450"/>
              <a:ext cx="166800" cy="93425"/>
            </a:xfrm>
            <a:custGeom>
              <a:avLst/>
              <a:gdLst/>
              <a:ahLst/>
              <a:cxnLst/>
              <a:rect l="l" t="t" r="r" b="b"/>
              <a:pathLst>
                <a:path w="6672" h="3737" extrusionOk="0">
                  <a:moveTo>
                    <a:pt x="1764" y="542"/>
                  </a:moveTo>
                  <a:cubicBezTo>
                    <a:pt x="2253" y="542"/>
                    <a:pt x="2803" y="694"/>
                    <a:pt x="3069" y="835"/>
                  </a:cubicBezTo>
                  <a:cubicBezTo>
                    <a:pt x="3470" y="1035"/>
                    <a:pt x="3837" y="1268"/>
                    <a:pt x="4204" y="1535"/>
                  </a:cubicBezTo>
                  <a:cubicBezTo>
                    <a:pt x="5004" y="2069"/>
                    <a:pt x="5671" y="2703"/>
                    <a:pt x="6372" y="3303"/>
                  </a:cubicBezTo>
                  <a:cubicBezTo>
                    <a:pt x="5638" y="3203"/>
                    <a:pt x="4904" y="3170"/>
                    <a:pt x="4137" y="3070"/>
                  </a:cubicBezTo>
                  <a:cubicBezTo>
                    <a:pt x="3270" y="2970"/>
                    <a:pt x="1435" y="2803"/>
                    <a:pt x="1001" y="1836"/>
                  </a:cubicBezTo>
                  <a:cubicBezTo>
                    <a:pt x="538" y="831"/>
                    <a:pt x="1092" y="542"/>
                    <a:pt x="1764" y="542"/>
                  </a:cubicBezTo>
                  <a:close/>
                  <a:moveTo>
                    <a:pt x="1827" y="1"/>
                  </a:moveTo>
                  <a:cubicBezTo>
                    <a:pt x="1217" y="1"/>
                    <a:pt x="641" y="241"/>
                    <a:pt x="401" y="902"/>
                  </a:cubicBezTo>
                  <a:cubicBezTo>
                    <a:pt x="1" y="2002"/>
                    <a:pt x="968" y="2736"/>
                    <a:pt x="1802" y="3070"/>
                  </a:cubicBezTo>
                  <a:cubicBezTo>
                    <a:pt x="3236" y="3670"/>
                    <a:pt x="4904" y="3603"/>
                    <a:pt x="6405" y="3737"/>
                  </a:cubicBezTo>
                  <a:cubicBezTo>
                    <a:pt x="6572" y="3737"/>
                    <a:pt x="6672" y="3603"/>
                    <a:pt x="6639" y="3470"/>
                  </a:cubicBezTo>
                  <a:cubicBezTo>
                    <a:pt x="6639" y="3437"/>
                    <a:pt x="6672" y="3403"/>
                    <a:pt x="6639" y="3403"/>
                  </a:cubicBezTo>
                  <a:cubicBezTo>
                    <a:pt x="5738" y="2036"/>
                    <a:pt x="4470" y="968"/>
                    <a:pt x="3003" y="268"/>
                  </a:cubicBezTo>
                  <a:cubicBezTo>
                    <a:pt x="2656" y="108"/>
                    <a:pt x="2234" y="1"/>
                    <a:pt x="1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14;p46"/>
            <p:cNvSpPr/>
            <p:nvPr/>
          </p:nvSpPr>
          <p:spPr>
            <a:xfrm>
              <a:off x="2884725" y="1961825"/>
              <a:ext cx="2079025" cy="818125"/>
            </a:xfrm>
            <a:custGeom>
              <a:avLst/>
              <a:gdLst/>
              <a:ahLst/>
              <a:cxnLst/>
              <a:rect l="l" t="t" r="r" b="b"/>
              <a:pathLst>
                <a:path w="83161" h="32725" extrusionOk="0">
                  <a:moveTo>
                    <a:pt x="50287" y="0"/>
                  </a:moveTo>
                  <a:cubicBezTo>
                    <a:pt x="41783" y="0"/>
                    <a:pt x="29338" y="10381"/>
                    <a:pt x="17380" y="16280"/>
                  </a:cubicBezTo>
                  <a:lnTo>
                    <a:pt x="1" y="20283"/>
                  </a:lnTo>
                  <a:cubicBezTo>
                    <a:pt x="1" y="20283"/>
                    <a:pt x="600" y="32691"/>
                    <a:pt x="12462" y="32691"/>
                  </a:cubicBezTo>
                  <a:cubicBezTo>
                    <a:pt x="12478" y="32691"/>
                    <a:pt x="12494" y="32691"/>
                    <a:pt x="12510" y="32691"/>
                  </a:cubicBezTo>
                  <a:cubicBezTo>
                    <a:pt x="23948" y="32625"/>
                    <a:pt x="46687" y="17247"/>
                    <a:pt x="48353" y="17247"/>
                  </a:cubicBezTo>
                  <a:cubicBezTo>
                    <a:pt x="48359" y="17247"/>
                    <a:pt x="48364" y="17247"/>
                    <a:pt x="48369" y="17247"/>
                  </a:cubicBezTo>
                  <a:cubicBezTo>
                    <a:pt x="49936" y="17380"/>
                    <a:pt x="66915" y="32725"/>
                    <a:pt x="66915" y="32725"/>
                  </a:cubicBezTo>
                  <a:lnTo>
                    <a:pt x="83160" y="24285"/>
                  </a:lnTo>
                  <a:cubicBezTo>
                    <a:pt x="83160" y="24285"/>
                    <a:pt x="60677" y="1169"/>
                    <a:pt x="51437" y="68"/>
                  </a:cubicBezTo>
                  <a:cubicBezTo>
                    <a:pt x="51063" y="23"/>
                    <a:pt x="50679" y="0"/>
                    <a:pt x="50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15;p46"/>
            <p:cNvSpPr/>
            <p:nvPr/>
          </p:nvSpPr>
          <p:spPr>
            <a:xfrm>
              <a:off x="4515900" y="2515400"/>
              <a:ext cx="350875" cy="182225"/>
            </a:xfrm>
            <a:custGeom>
              <a:avLst/>
              <a:gdLst/>
              <a:ahLst/>
              <a:cxnLst/>
              <a:rect l="l" t="t" r="r" b="b"/>
              <a:pathLst>
                <a:path w="14035" h="7289" extrusionOk="0">
                  <a:moveTo>
                    <a:pt x="13970" y="1"/>
                  </a:moveTo>
                  <a:cubicBezTo>
                    <a:pt x="13962" y="1"/>
                    <a:pt x="13953" y="3"/>
                    <a:pt x="13944" y="8"/>
                  </a:cubicBezTo>
                  <a:cubicBezTo>
                    <a:pt x="11208" y="1342"/>
                    <a:pt x="11976" y="942"/>
                    <a:pt x="9240" y="2309"/>
                  </a:cubicBezTo>
                  <a:cubicBezTo>
                    <a:pt x="7906" y="3010"/>
                    <a:pt x="1168" y="6379"/>
                    <a:pt x="0" y="7246"/>
                  </a:cubicBezTo>
                  <a:cubicBezTo>
                    <a:pt x="0" y="7246"/>
                    <a:pt x="0" y="7289"/>
                    <a:pt x="17" y="7289"/>
                  </a:cubicBezTo>
                  <a:cubicBezTo>
                    <a:pt x="22" y="7289"/>
                    <a:pt x="27" y="7286"/>
                    <a:pt x="34" y="7279"/>
                  </a:cubicBezTo>
                  <a:cubicBezTo>
                    <a:pt x="1401" y="6846"/>
                    <a:pt x="8039" y="3310"/>
                    <a:pt x="9374" y="2576"/>
                  </a:cubicBezTo>
                  <a:cubicBezTo>
                    <a:pt x="12076" y="1142"/>
                    <a:pt x="11275" y="1542"/>
                    <a:pt x="13977" y="74"/>
                  </a:cubicBezTo>
                  <a:cubicBezTo>
                    <a:pt x="14034" y="74"/>
                    <a:pt x="14018" y="1"/>
                    <a:pt x="1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16;p46"/>
            <p:cNvSpPr/>
            <p:nvPr/>
          </p:nvSpPr>
          <p:spPr>
            <a:xfrm>
              <a:off x="3137400" y="2352625"/>
              <a:ext cx="1347975" cy="374800"/>
            </a:xfrm>
            <a:custGeom>
              <a:avLst/>
              <a:gdLst/>
              <a:ahLst/>
              <a:cxnLst/>
              <a:rect l="l" t="t" r="r" b="b"/>
              <a:pathLst>
                <a:path w="53919" h="14992" extrusionOk="0">
                  <a:moveTo>
                    <a:pt x="38350" y="1"/>
                  </a:moveTo>
                  <a:cubicBezTo>
                    <a:pt x="38140" y="1"/>
                    <a:pt x="37928" y="61"/>
                    <a:pt x="37728" y="181"/>
                  </a:cubicBezTo>
                  <a:cubicBezTo>
                    <a:pt x="37261" y="381"/>
                    <a:pt x="36794" y="648"/>
                    <a:pt x="36294" y="881"/>
                  </a:cubicBezTo>
                  <a:lnTo>
                    <a:pt x="33492" y="2249"/>
                  </a:lnTo>
                  <a:cubicBezTo>
                    <a:pt x="29822" y="4050"/>
                    <a:pt x="26220" y="5851"/>
                    <a:pt x="22517" y="7586"/>
                  </a:cubicBezTo>
                  <a:cubicBezTo>
                    <a:pt x="18981" y="9254"/>
                    <a:pt x="16479" y="10788"/>
                    <a:pt x="12777" y="12056"/>
                  </a:cubicBezTo>
                  <a:cubicBezTo>
                    <a:pt x="9107" y="13357"/>
                    <a:pt x="5305" y="14257"/>
                    <a:pt x="1469" y="14758"/>
                  </a:cubicBezTo>
                  <a:cubicBezTo>
                    <a:pt x="968" y="14824"/>
                    <a:pt x="501" y="14891"/>
                    <a:pt x="34" y="14925"/>
                  </a:cubicBezTo>
                  <a:cubicBezTo>
                    <a:pt x="1" y="14925"/>
                    <a:pt x="1" y="14991"/>
                    <a:pt x="34" y="14991"/>
                  </a:cubicBezTo>
                  <a:cubicBezTo>
                    <a:pt x="3804" y="14758"/>
                    <a:pt x="7573" y="14057"/>
                    <a:pt x="11176" y="12890"/>
                  </a:cubicBezTo>
                  <a:cubicBezTo>
                    <a:pt x="14845" y="11756"/>
                    <a:pt x="17313" y="10321"/>
                    <a:pt x="20782" y="8720"/>
                  </a:cubicBezTo>
                  <a:cubicBezTo>
                    <a:pt x="24385" y="7052"/>
                    <a:pt x="27921" y="5284"/>
                    <a:pt x="31490" y="3516"/>
                  </a:cubicBezTo>
                  <a:cubicBezTo>
                    <a:pt x="33358" y="2582"/>
                    <a:pt x="35226" y="1648"/>
                    <a:pt x="37094" y="748"/>
                  </a:cubicBezTo>
                  <a:cubicBezTo>
                    <a:pt x="37440" y="561"/>
                    <a:pt x="37893" y="247"/>
                    <a:pt x="38316" y="247"/>
                  </a:cubicBezTo>
                  <a:cubicBezTo>
                    <a:pt x="38423" y="247"/>
                    <a:pt x="38528" y="267"/>
                    <a:pt x="38629" y="314"/>
                  </a:cubicBezTo>
                  <a:cubicBezTo>
                    <a:pt x="38829" y="414"/>
                    <a:pt x="39029" y="548"/>
                    <a:pt x="39196" y="714"/>
                  </a:cubicBezTo>
                  <a:lnTo>
                    <a:pt x="39829" y="1248"/>
                  </a:lnTo>
                  <a:cubicBezTo>
                    <a:pt x="40630" y="1915"/>
                    <a:pt x="53406" y="12923"/>
                    <a:pt x="53839" y="13223"/>
                  </a:cubicBezTo>
                  <a:cubicBezTo>
                    <a:pt x="53850" y="13244"/>
                    <a:pt x="53863" y="13252"/>
                    <a:pt x="53875" y="13252"/>
                  </a:cubicBezTo>
                  <a:cubicBezTo>
                    <a:pt x="53901" y="13252"/>
                    <a:pt x="53919" y="13213"/>
                    <a:pt x="53873" y="13190"/>
                  </a:cubicBezTo>
                  <a:cubicBezTo>
                    <a:pt x="50704" y="10388"/>
                    <a:pt x="40263" y="1248"/>
                    <a:pt x="39829" y="915"/>
                  </a:cubicBezTo>
                  <a:cubicBezTo>
                    <a:pt x="39496" y="614"/>
                    <a:pt x="39129" y="314"/>
                    <a:pt x="38762" y="81"/>
                  </a:cubicBezTo>
                  <a:cubicBezTo>
                    <a:pt x="38629" y="27"/>
                    <a:pt x="38490" y="1"/>
                    <a:pt x="38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17;p46"/>
            <p:cNvSpPr/>
            <p:nvPr/>
          </p:nvSpPr>
          <p:spPr>
            <a:xfrm>
              <a:off x="2834700" y="2364625"/>
              <a:ext cx="1630350" cy="580075"/>
            </a:xfrm>
            <a:custGeom>
              <a:avLst/>
              <a:gdLst/>
              <a:ahLst/>
              <a:cxnLst/>
              <a:rect l="l" t="t" r="r" b="b"/>
              <a:pathLst>
                <a:path w="65214" h="23203" extrusionOk="0">
                  <a:moveTo>
                    <a:pt x="19648" y="1"/>
                  </a:moveTo>
                  <a:lnTo>
                    <a:pt x="1968" y="4137"/>
                  </a:lnTo>
                  <a:cubicBezTo>
                    <a:pt x="1968" y="4137"/>
                    <a:pt x="0" y="15412"/>
                    <a:pt x="5638" y="19815"/>
                  </a:cubicBezTo>
                  <a:cubicBezTo>
                    <a:pt x="8755" y="22269"/>
                    <a:pt x="22760" y="23202"/>
                    <a:pt x="35716" y="23202"/>
                  </a:cubicBezTo>
                  <a:cubicBezTo>
                    <a:pt x="46187" y="23202"/>
                    <a:pt x="55973" y="22593"/>
                    <a:pt x="58776" y="21683"/>
                  </a:cubicBezTo>
                  <a:cubicBezTo>
                    <a:pt x="65013" y="19648"/>
                    <a:pt x="65214" y="9574"/>
                    <a:pt x="58375" y="7239"/>
                  </a:cubicBezTo>
                  <a:cubicBezTo>
                    <a:pt x="51871" y="5004"/>
                    <a:pt x="24184" y="3904"/>
                    <a:pt x="23517" y="3637"/>
                  </a:cubicBezTo>
                  <a:cubicBezTo>
                    <a:pt x="23350" y="3570"/>
                    <a:pt x="25952" y="2002"/>
                    <a:pt x="25952" y="1902"/>
                  </a:cubicBezTo>
                  <a:lnTo>
                    <a:pt x="196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18;p46"/>
            <p:cNvSpPr/>
            <p:nvPr/>
          </p:nvSpPr>
          <p:spPr>
            <a:xfrm>
              <a:off x="2968375" y="2460400"/>
              <a:ext cx="134025" cy="155375"/>
            </a:xfrm>
            <a:custGeom>
              <a:avLst/>
              <a:gdLst/>
              <a:ahLst/>
              <a:cxnLst/>
              <a:rect l="l" t="t" r="r" b="b"/>
              <a:pathLst>
                <a:path w="5361" h="6215" extrusionOk="0">
                  <a:moveTo>
                    <a:pt x="5122" y="1"/>
                  </a:moveTo>
                  <a:cubicBezTo>
                    <a:pt x="5094" y="1"/>
                    <a:pt x="5061" y="20"/>
                    <a:pt x="5061" y="39"/>
                  </a:cubicBezTo>
                  <a:cubicBezTo>
                    <a:pt x="5061" y="1340"/>
                    <a:pt x="4594" y="2608"/>
                    <a:pt x="3760" y="3609"/>
                  </a:cubicBezTo>
                  <a:cubicBezTo>
                    <a:pt x="2826" y="4709"/>
                    <a:pt x="1391" y="5343"/>
                    <a:pt x="124" y="5977"/>
                  </a:cubicBezTo>
                  <a:cubicBezTo>
                    <a:pt x="1" y="6039"/>
                    <a:pt x="77" y="6214"/>
                    <a:pt x="194" y="6214"/>
                  </a:cubicBezTo>
                  <a:cubicBezTo>
                    <a:pt x="204" y="6214"/>
                    <a:pt x="214" y="6213"/>
                    <a:pt x="224" y="6210"/>
                  </a:cubicBezTo>
                  <a:cubicBezTo>
                    <a:pt x="991" y="5944"/>
                    <a:pt x="1758" y="5643"/>
                    <a:pt x="2492" y="5210"/>
                  </a:cubicBezTo>
                  <a:cubicBezTo>
                    <a:pt x="3126" y="4876"/>
                    <a:pt x="3726" y="4376"/>
                    <a:pt x="4193" y="3809"/>
                  </a:cubicBezTo>
                  <a:cubicBezTo>
                    <a:pt x="5027" y="2741"/>
                    <a:pt x="5361" y="1374"/>
                    <a:pt x="5161" y="39"/>
                  </a:cubicBezTo>
                  <a:cubicBezTo>
                    <a:pt x="5161" y="11"/>
                    <a:pt x="5143" y="1"/>
                    <a:pt x="5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19;p46"/>
            <p:cNvSpPr/>
            <p:nvPr/>
          </p:nvSpPr>
          <p:spPr>
            <a:xfrm>
              <a:off x="3289175" y="2336575"/>
              <a:ext cx="130975" cy="126875"/>
            </a:xfrm>
            <a:custGeom>
              <a:avLst/>
              <a:gdLst/>
              <a:ahLst/>
              <a:cxnLst/>
              <a:rect l="l" t="t" r="r" b="b"/>
              <a:pathLst>
                <a:path w="5239" h="5075" extrusionOk="0">
                  <a:moveTo>
                    <a:pt x="1782" y="0"/>
                  </a:moveTo>
                  <a:cubicBezTo>
                    <a:pt x="1718" y="0"/>
                    <a:pt x="1651" y="71"/>
                    <a:pt x="1702" y="122"/>
                  </a:cubicBezTo>
                  <a:cubicBezTo>
                    <a:pt x="2203" y="789"/>
                    <a:pt x="2703" y="1423"/>
                    <a:pt x="3237" y="2057"/>
                  </a:cubicBezTo>
                  <a:cubicBezTo>
                    <a:pt x="3503" y="2390"/>
                    <a:pt x="3770" y="2691"/>
                    <a:pt x="4037" y="3024"/>
                  </a:cubicBezTo>
                  <a:cubicBezTo>
                    <a:pt x="4304" y="3324"/>
                    <a:pt x="4571" y="3625"/>
                    <a:pt x="4771" y="3958"/>
                  </a:cubicBezTo>
                  <a:cubicBezTo>
                    <a:pt x="4971" y="4292"/>
                    <a:pt x="4738" y="4692"/>
                    <a:pt x="4371" y="4692"/>
                  </a:cubicBezTo>
                  <a:cubicBezTo>
                    <a:pt x="4037" y="4692"/>
                    <a:pt x="3704" y="4559"/>
                    <a:pt x="3470" y="4359"/>
                  </a:cubicBezTo>
                  <a:cubicBezTo>
                    <a:pt x="2903" y="3858"/>
                    <a:pt x="2403" y="3291"/>
                    <a:pt x="1936" y="2724"/>
                  </a:cubicBezTo>
                  <a:cubicBezTo>
                    <a:pt x="1635" y="2390"/>
                    <a:pt x="1335" y="2057"/>
                    <a:pt x="1035" y="1723"/>
                  </a:cubicBezTo>
                  <a:cubicBezTo>
                    <a:pt x="735" y="1390"/>
                    <a:pt x="368" y="1023"/>
                    <a:pt x="68" y="689"/>
                  </a:cubicBezTo>
                  <a:cubicBezTo>
                    <a:pt x="68" y="679"/>
                    <a:pt x="62" y="675"/>
                    <a:pt x="54" y="675"/>
                  </a:cubicBezTo>
                  <a:cubicBezTo>
                    <a:pt x="34" y="675"/>
                    <a:pt x="1" y="699"/>
                    <a:pt x="1" y="723"/>
                  </a:cubicBezTo>
                  <a:cubicBezTo>
                    <a:pt x="301" y="1090"/>
                    <a:pt x="535" y="1490"/>
                    <a:pt x="835" y="1890"/>
                  </a:cubicBezTo>
                  <a:cubicBezTo>
                    <a:pt x="1135" y="2257"/>
                    <a:pt x="1402" y="2657"/>
                    <a:pt x="1702" y="3024"/>
                  </a:cubicBezTo>
                  <a:cubicBezTo>
                    <a:pt x="2002" y="3391"/>
                    <a:pt x="2269" y="3725"/>
                    <a:pt x="2536" y="4058"/>
                  </a:cubicBezTo>
                  <a:cubicBezTo>
                    <a:pt x="2770" y="4359"/>
                    <a:pt x="3070" y="4625"/>
                    <a:pt x="3403" y="4859"/>
                  </a:cubicBezTo>
                  <a:cubicBezTo>
                    <a:pt x="3633" y="4988"/>
                    <a:pt x="3938" y="5074"/>
                    <a:pt x="4231" y="5074"/>
                  </a:cubicBezTo>
                  <a:cubicBezTo>
                    <a:pt x="4618" y="5074"/>
                    <a:pt x="4986" y="4924"/>
                    <a:pt x="5138" y="4525"/>
                  </a:cubicBezTo>
                  <a:cubicBezTo>
                    <a:pt x="5238" y="4192"/>
                    <a:pt x="5138" y="3825"/>
                    <a:pt x="4871" y="3591"/>
                  </a:cubicBezTo>
                  <a:cubicBezTo>
                    <a:pt x="4604" y="3224"/>
                    <a:pt x="4271" y="2891"/>
                    <a:pt x="3970" y="2524"/>
                  </a:cubicBezTo>
                  <a:cubicBezTo>
                    <a:pt x="3270" y="1690"/>
                    <a:pt x="2569" y="856"/>
                    <a:pt x="1836" y="22"/>
                  </a:cubicBezTo>
                  <a:cubicBezTo>
                    <a:pt x="1820" y="7"/>
                    <a:pt x="1801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20;p46"/>
            <p:cNvSpPr/>
            <p:nvPr/>
          </p:nvSpPr>
          <p:spPr>
            <a:xfrm>
              <a:off x="2917250" y="2481600"/>
              <a:ext cx="1365900" cy="435725"/>
            </a:xfrm>
            <a:custGeom>
              <a:avLst/>
              <a:gdLst/>
              <a:ahLst/>
              <a:cxnLst/>
              <a:rect l="l" t="t" r="r" b="b"/>
              <a:pathLst>
                <a:path w="54636" h="17429" extrusionOk="0">
                  <a:moveTo>
                    <a:pt x="54606" y="17071"/>
                  </a:moveTo>
                  <a:cubicBezTo>
                    <a:pt x="54617" y="17082"/>
                    <a:pt x="54625" y="17086"/>
                    <a:pt x="54629" y="17086"/>
                  </a:cubicBezTo>
                  <a:cubicBezTo>
                    <a:pt x="54636" y="17086"/>
                    <a:pt x="54629" y="17071"/>
                    <a:pt x="54606" y="17071"/>
                  </a:cubicBezTo>
                  <a:close/>
                  <a:moveTo>
                    <a:pt x="34" y="0"/>
                  </a:moveTo>
                  <a:cubicBezTo>
                    <a:pt x="17" y="0"/>
                    <a:pt x="1" y="9"/>
                    <a:pt x="1" y="25"/>
                  </a:cubicBezTo>
                  <a:cubicBezTo>
                    <a:pt x="268" y="3895"/>
                    <a:pt x="868" y="7964"/>
                    <a:pt x="3303" y="11100"/>
                  </a:cubicBezTo>
                  <a:cubicBezTo>
                    <a:pt x="4337" y="12434"/>
                    <a:pt x="5705" y="13502"/>
                    <a:pt x="7306" y="14169"/>
                  </a:cubicBezTo>
                  <a:cubicBezTo>
                    <a:pt x="9241" y="14936"/>
                    <a:pt x="11375" y="15136"/>
                    <a:pt x="13410" y="15403"/>
                  </a:cubicBezTo>
                  <a:cubicBezTo>
                    <a:pt x="17713" y="16003"/>
                    <a:pt x="22383" y="16437"/>
                    <a:pt x="26753" y="16771"/>
                  </a:cubicBezTo>
                  <a:cubicBezTo>
                    <a:pt x="31090" y="17104"/>
                    <a:pt x="35493" y="17338"/>
                    <a:pt x="39862" y="17404"/>
                  </a:cubicBezTo>
                  <a:cubicBezTo>
                    <a:pt x="40923" y="17421"/>
                    <a:pt x="41985" y="17429"/>
                    <a:pt x="43048" y="17429"/>
                  </a:cubicBezTo>
                  <a:cubicBezTo>
                    <a:pt x="46367" y="17429"/>
                    <a:pt x="49696" y="17348"/>
                    <a:pt x="53005" y="17171"/>
                  </a:cubicBezTo>
                  <a:cubicBezTo>
                    <a:pt x="53539" y="17171"/>
                    <a:pt x="54073" y="17138"/>
                    <a:pt x="54606" y="17071"/>
                  </a:cubicBezTo>
                  <a:lnTo>
                    <a:pt x="54606" y="17071"/>
                  </a:lnTo>
                  <a:cubicBezTo>
                    <a:pt x="52471" y="17104"/>
                    <a:pt x="50303" y="17238"/>
                    <a:pt x="48168" y="17271"/>
                  </a:cubicBezTo>
                  <a:cubicBezTo>
                    <a:pt x="46635" y="17295"/>
                    <a:pt x="45119" y="17318"/>
                    <a:pt x="43607" y="17318"/>
                  </a:cubicBezTo>
                  <a:cubicBezTo>
                    <a:pt x="42981" y="17318"/>
                    <a:pt x="42356" y="17314"/>
                    <a:pt x="41730" y="17304"/>
                  </a:cubicBezTo>
                  <a:cubicBezTo>
                    <a:pt x="37461" y="17271"/>
                    <a:pt x="33158" y="17104"/>
                    <a:pt x="28855" y="16804"/>
                  </a:cubicBezTo>
                  <a:cubicBezTo>
                    <a:pt x="24552" y="16504"/>
                    <a:pt x="19882" y="16070"/>
                    <a:pt x="15578" y="15470"/>
                  </a:cubicBezTo>
                  <a:cubicBezTo>
                    <a:pt x="13510" y="15203"/>
                    <a:pt x="11442" y="14969"/>
                    <a:pt x="9407" y="14502"/>
                  </a:cubicBezTo>
                  <a:cubicBezTo>
                    <a:pt x="7573" y="14169"/>
                    <a:pt x="5872" y="13301"/>
                    <a:pt x="4537" y="12000"/>
                  </a:cubicBezTo>
                  <a:cubicBezTo>
                    <a:pt x="1735" y="9299"/>
                    <a:pt x="668" y="5329"/>
                    <a:pt x="201" y="1526"/>
                  </a:cubicBezTo>
                  <a:cubicBezTo>
                    <a:pt x="167" y="1026"/>
                    <a:pt x="101" y="526"/>
                    <a:pt x="67" y="25"/>
                  </a:cubicBezTo>
                  <a:cubicBezTo>
                    <a:pt x="67" y="9"/>
                    <a:pt x="51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21;p46"/>
            <p:cNvSpPr/>
            <p:nvPr/>
          </p:nvSpPr>
          <p:spPr>
            <a:xfrm>
              <a:off x="3415100" y="2455200"/>
              <a:ext cx="530400" cy="43825"/>
            </a:xfrm>
            <a:custGeom>
              <a:avLst/>
              <a:gdLst/>
              <a:ahLst/>
              <a:cxnLst/>
              <a:rect l="l" t="t" r="r" b="b"/>
              <a:pathLst>
                <a:path w="21216" h="1753" extrusionOk="0">
                  <a:moveTo>
                    <a:pt x="1289" y="1"/>
                  </a:moveTo>
                  <a:cubicBezTo>
                    <a:pt x="872" y="1"/>
                    <a:pt x="454" y="5"/>
                    <a:pt x="34" y="14"/>
                  </a:cubicBezTo>
                  <a:cubicBezTo>
                    <a:pt x="1" y="14"/>
                    <a:pt x="1" y="81"/>
                    <a:pt x="34" y="81"/>
                  </a:cubicBezTo>
                  <a:cubicBezTo>
                    <a:pt x="2770" y="347"/>
                    <a:pt x="5505" y="514"/>
                    <a:pt x="8240" y="681"/>
                  </a:cubicBezTo>
                  <a:cubicBezTo>
                    <a:pt x="11009" y="881"/>
                    <a:pt x="13711" y="1115"/>
                    <a:pt x="16446" y="1381"/>
                  </a:cubicBezTo>
                  <a:cubicBezTo>
                    <a:pt x="17980" y="1515"/>
                    <a:pt x="19548" y="1648"/>
                    <a:pt x="21083" y="1748"/>
                  </a:cubicBezTo>
                  <a:cubicBezTo>
                    <a:pt x="21093" y="1751"/>
                    <a:pt x="21102" y="1752"/>
                    <a:pt x="21111" y="1752"/>
                  </a:cubicBezTo>
                  <a:cubicBezTo>
                    <a:pt x="21215" y="1752"/>
                    <a:pt x="21208" y="1579"/>
                    <a:pt x="21116" y="1548"/>
                  </a:cubicBezTo>
                  <a:cubicBezTo>
                    <a:pt x="19748" y="1348"/>
                    <a:pt x="18414" y="1148"/>
                    <a:pt x="17046" y="1015"/>
                  </a:cubicBezTo>
                  <a:cubicBezTo>
                    <a:pt x="15679" y="914"/>
                    <a:pt x="14278" y="748"/>
                    <a:pt x="12910" y="648"/>
                  </a:cubicBezTo>
                  <a:cubicBezTo>
                    <a:pt x="10175" y="414"/>
                    <a:pt x="7440" y="214"/>
                    <a:pt x="4704" y="81"/>
                  </a:cubicBezTo>
                  <a:cubicBezTo>
                    <a:pt x="3557" y="32"/>
                    <a:pt x="2427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22;p46"/>
            <p:cNvSpPr/>
            <p:nvPr/>
          </p:nvSpPr>
          <p:spPr>
            <a:xfrm>
              <a:off x="3339475" y="2408700"/>
              <a:ext cx="155450" cy="93900"/>
            </a:xfrm>
            <a:custGeom>
              <a:avLst/>
              <a:gdLst/>
              <a:ahLst/>
              <a:cxnLst/>
              <a:rect l="l" t="t" r="r" b="b"/>
              <a:pathLst>
                <a:path w="6218" h="3756" extrusionOk="0">
                  <a:moveTo>
                    <a:pt x="6125" y="1"/>
                  </a:moveTo>
                  <a:cubicBezTo>
                    <a:pt x="6116" y="1"/>
                    <a:pt x="6106" y="2"/>
                    <a:pt x="6095" y="6"/>
                  </a:cubicBezTo>
                  <a:cubicBezTo>
                    <a:pt x="4994" y="473"/>
                    <a:pt x="3960" y="1040"/>
                    <a:pt x="2959" y="1674"/>
                  </a:cubicBezTo>
                  <a:cubicBezTo>
                    <a:pt x="1925" y="2274"/>
                    <a:pt x="958" y="2975"/>
                    <a:pt x="24" y="3708"/>
                  </a:cubicBezTo>
                  <a:cubicBezTo>
                    <a:pt x="0" y="3732"/>
                    <a:pt x="10" y="3756"/>
                    <a:pt x="29" y="3756"/>
                  </a:cubicBezTo>
                  <a:cubicBezTo>
                    <a:pt x="38" y="3756"/>
                    <a:pt x="47" y="3752"/>
                    <a:pt x="57" y="3742"/>
                  </a:cubicBezTo>
                  <a:cubicBezTo>
                    <a:pt x="1125" y="3275"/>
                    <a:pt x="2159" y="2641"/>
                    <a:pt x="3159" y="2041"/>
                  </a:cubicBezTo>
                  <a:cubicBezTo>
                    <a:pt x="4193" y="1474"/>
                    <a:pt x="5194" y="840"/>
                    <a:pt x="6128" y="139"/>
                  </a:cubicBezTo>
                  <a:cubicBezTo>
                    <a:pt x="6217" y="110"/>
                    <a:pt x="6201" y="1"/>
                    <a:pt x="6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23;p46"/>
            <p:cNvSpPr/>
            <p:nvPr/>
          </p:nvSpPr>
          <p:spPr>
            <a:xfrm>
              <a:off x="3684475" y="1511450"/>
              <a:ext cx="282725" cy="320325"/>
            </a:xfrm>
            <a:custGeom>
              <a:avLst/>
              <a:gdLst/>
              <a:ahLst/>
              <a:cxnLst/>
              <a:rect l="l" t="t" r="r" b="b"/>
              <a:pathLst>
                <a:path w="11309" h="12813" extrusionOk="0">
                  <a:moveTo>
                    <a:pt x="4901" y="0"/>
                  </a:moveTo>
                  <a:cubicBezTo>
                    <a:pt x="4562" y="0"/>
                    <a:pt x="4259" y="225"/>
                    <a:pt x="4103" y="537"/>
                  </a:cubicBezTo>
                  <a:lnTo>
                    <a:pt x="167" y="11612"/>
                  </a:lnTo>
                  <a:cubicBezTo>
                    <a:pt x="0" y="11879"/>
                    <a:pt x="167" y="12212"/>
                    <a:pt x="501" y="12246"/>
                  </a:cubicBezTo>
                  <a:lnTo>
                    <a:pt x="6371" y="12813"/>
                  </a:lnTo>
                  <a:cubicBezTo>
                    <a:pt x="6738" y="12813"/>
                    <a:pt x="7072" y="12612"/>
                    <a:pt x="7239" y="12279"/>
                  </a:cubicBezTo>
                  <a:lnTo>
                    <a:pt x="11175" y="1204"/>
                  </a:lnTo>
                  <a:cubicBezTo>
                    <a:pt x="11308" y="871"/>
                    <a:pt x="11175" y="571"/>
                    <a:pt x="10841" y="537"/>
                  </a:cubicBezTo>
                  <a:lnTo>
                    <a:pt x="4970" y="3"/>
                  </a:lnTo>
                  <a:cubicBezTo>
                    <a:pt x="4947" y="1"/>
                    <a:pt x="4924" y="0"/>
                    <a:pt x="4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24;p46"/>
            <p:cNvSpPr/>
            <p:nvPr/>
          </p:nvSpPr>
          <p:spPr>
            <a:xfrm>
              <a:off x="3701975" y="1512350"/>
              <a:ext cx="282725" cy="321100"/>
            </a:xfrm>
            <a:custGeom>
              <a:avLst/>
              <a:gdLst/>
              <a:ahLst/>
              <a:cxnLst/>
              <a:rect l="l" t="t" r="r" b="b"/>
              <a:pathLst>
                <a:path w="11309" h="12844" extrusionOk="0">
                  <a:moveTo>
                    <a:pt x="4971" y="1"/>
                  </a:moveTo>
                  <a:cubicBezTo>
                    <a:pt x="4604" y="1"/>
                    <a:pt x="4270" y="201"/>
                    <a:pt x="4104" y="535"/>
                  </a:cubicBezTo>
                  <a:lnTo>
                    <a:pt x="168" y="11642"/>
                  </a:lnTo>
                  <a:cubicBezTo>
                    <a:pt x="1" y="11909"/>
                    <a:pt x="168" y="12243"/>
                    <a:pt x="501" y="12276"/>
                  </a:cubicBezTo>
                  <a:lnTo>
                    <a:pt x="6339" y="12843"/>
                  </a:lnTo>
                  <a:cubicBezTo>
                    <a:pt x="6706" y="12843"/>
                    <a:pt x="7072" y="12643"/>
                    <a:pt x="7206" y="12310"/>
                  </a:cubicBezTo>
                  <a:lnTo>
                    <a:pt x="11175" y="1202"/>
                  </a:lnTo>
                  <a:cubicBezTo>
                    <a:pt x="11309" y="868"/>
                    <a:pt x="11175" y="601"/>
                    <a:pt x="10842" y="56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25;p46"/>
            <p:cNvSpPr/>
            <p:nvPr/>
          </p:nvSpPr>
          <p:spPr>
            <a:xfrm>
              <a:off x="3812850" y="1528025"/>
              <a:ext cx="31750" cy="25300"/>
            </a:xfrm>
            <a:custGeom>
              <a:avLst/>
              <a:gdLst/>
              <a:ahLst/>
              <a:cxnLst/>
              <a:rect l="l" t="t" r="r" b="b"/>
              <a:pathLst>
                <a:path w="1270" h="1012" extrusionOk="0">
                  <a:moveTo>
                    <a:pt x="712" y="1"/>
                  </a:moveTo>
                  <a:cubicBezTo>
                    <a:pt x="92" y="1"/>
                    <a:pt x="0" y="976"/>
                    <a:pt x="669" y="1008"/>
                  </a:cubicBezTo>
                  <a:cubicBezTo>
                    <a:pt x="689" y="1011"/>
                    <a:pt x="709" y="1012"/>
                    <a:pt x="728" y="1012"/>
                  </a:cubicBezTo>
                  <a:cubicBezTo>
                    <a:pt x="974" y="1012"/>
                    <a:pt x="1206" y="824"/>
                    <a:pt x="1236" y="608"/>
                  </a:cubicBezTo>
                  <a:cubicBezTo>
                    <a:pt x="1270" y="308"/>
                    <a:pt x="1070" y="41"/>
                    <a:pt x="803" y="8"/>
                  </a:cubicBezTo>
                  <a:cubicBezTo>
                    <a:pt x="771" y="3"/>
                    <a:pt x="741" y="1"/>
                    <a:pt x="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26;p46"/>
            <p:cNvSpPr/>
            <p:nvPr/>
          </p:nvSpPr>
          <p:spPr>
            <a:xfrm>
              <a:off x="3213925" y="1824850"/>
              <a:ext cx="778800" cy="544475"/>
            </a:xfrm>
            <a:custGeom>
              <a:avLst/>
              <a:gdLst/>
              <a:ahLst/>
              <a:cxnLst/>
              <a:rect l="l" t="t" r="r" b="b"/>
              <a:pathLst>
                <a:path w="31152" h="21779" extrusionOk="0">
                  <a:moveTo>
                    <a:pt x="1744" y="1"/>
                  </a:moveTo>
                  <a:cubicBezTo>
                    <a:pt x="0" y="1"/>
                    <a:pt x="901" y="3570"/>
                    <a:pt x="1910" y="5614"/>
                  </a:cubicBezTo>
                  <a:cubicBezTo>
                    <a:pt x="5379" y="12652"/>
                    <a:pt x="13018" y="21759"/>
                    <a:pt x="16087" y="21759"/>
                  </a:cubicBezTo>
                  <a:cubicBezTo>
                    <a:pt x="16464" y="21759"/>
                    <a:pt x="16919" y="21779"/>
                    <a:pt x="17418" y="21779"/>
                  </a:cubicBezTo>
                  <a:cubicBezTo>
                    <a:pt x="18861" y="21779"/>
                    <a:pt x="20679" y="21613"/>
                    <a:pt x="22091" y="20324"/>
                  </a:cubicBezTo>
                  <a:cubicBezTo>
                    <a:pt x="26261" y="16588"/>
                    <a:pt x="29964" y="9717"/>
                    <a:pt x="30864" y="5914"/>
                  </a:cubicBezTo>
                  <a:cubicBezTo>
                    <a:pt x="31151" y="4708"/>
                    <a:pt x="25505" y="1870"/>
                    <a:pt x="23290" y="1870"/>
                  </a:cubicBezTo>
                  <a:cubicBezTo>
                    <a:pt x="22932" y="1870"/>
                    <a:pt x="22664" y="1944"/>
                    <a:pt x="22525" y="2111"/>
                  </a:cubicBezTo>
                  <a:cubicBezTo>
                    <a:pt x="20123" y="4913"/>
                    <a:pt x="17421" y="10351"/>
                    <a:pt x="16988" y="10351"/>
                  </a:cubicBezTo>
                  <a:cubicBezTo>
                    <a:pt x="15386" y="10217"/>
                    <a:pt x="9115" y="5147"/>
                    <a:pt x="4712" y="1578"/>
                  </a:cubicBezTo>
                  <a:cubicBezTo>
                    <a:pt x="3314" y="450"/>
                    <a:pt x="2362" y="1"/>
                    <a:pt x="1744" y="1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27;p46"/>
            <p:cNvSpPr/>
            <p:nvPr/>
          </p:nvSpPr>
          <p:spPr>
            <a:xfrm>
              <a:off x="3895450" y="1589700"/>
              <a:ext cx="118700" cy="215400"/>
            </a:xfrm>
            <a:custGeom>
              <a:avLst/>
              <a:gdLst/>
              <a:ahLst/>
              <a:cxnLst/>
              <a:rect l="l" t="t" r="r" b="b"/>
              <a:pathLst>
                <a:path w="4748" h="8616" extrusionOk="0">
                  <a:moveTo>
                    <a:pt x="3749" y="0"/>
                  </a:moveTo>
                  <a:cubicBezTo>
                    <a:pt x="3446" y="0"/>
                    <a:pt x="3067" y="175"/>
                    <a:pt x="2636" y="576"/>
                  </a:cubicBezTo>
                  <a:cubicBezTo>
                    <a:pt x="267" y="2778"/>
                    <a:pt x="1" y="6714"/>
                    <a:pt x="334" y="8148"/>
                  </a:cubicBezTo>
                  <a:lnTo>
                    <a:pt x="4337" y="8615"/>
                  </a:lnTo>
                  <a:cubicBezTo>
                    <a:pt x="3870" y="5613"/>
                    <a:pt x="3303" y="4913"/>
                    <a:pt x="4304" y="2211"/>
                  </a:cubicBezTo>
                  <a:cubicBezTo>
                    <a:pt x="4747" y="950"/>
                    <a:pt x="4456" y="0"/>
                    <a:pt x="374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28;p46"/>
            <p:cNvSpPr/>
            <p:nvPr/>
          </p:nvSpPr>
          <p:spPr>
            <a:xfrm>
              <a:off x="3730325" y="1574900"/>
              <a:ext cx="281075" cy="444500"/>
            </a:xfrm>
            <a:custGeom>
              <a:avLst/>
              <a:gdLst/>
              <a:ahLst/>
              <a:cxnLst/>
              <a:rect l="l" t="t" r="r" b="b"/>
              <a:pathLst>
                <a:path w="11243" h="17780" extrusionOk="0">
                  <a:moveTo>
                    <a:pt x="2524" y="0"/>
                  </a:moveTo>
                  <a:cubicBezTo>
                    <a:pt x="1630" y="0"/>
                    <a:pt x="1109" y="465"/>
                    <a:pt x="2236" y="1735"/>
                  </a:cubicBezTo>
                  <a:cubicBezTo>
                    <a:pt x="3537" y="3170"/>
                    <a:pt x="4804" y="3703"/>
                    <a:pt x="5438" y="4671"/>
                  </a:cubicBezTo>
                  <a:cubicBezTo>
                    <a:pt x="5438" y="4671"/>
                    <a:pt x="2236" y="4971"/>
                    <a:pt x="1535" y="6405"/>
                  </a:cubicBezTo>
                  <a:cubicBezTo>
                    <a:pt x="935" y="7639"/>
                    <a:pt x="435" y="8940"/>
                    <a:pt x="1" y="10275"/>
                  </a:cubicBezTo>
                  <a:cubicBezTo>
                    <a:pt x="234" y="10375"/>
                    <a:pt x="468" y="10508"/>
                    <a:pt x="701" y="10608"/>
                  </a:cubicBezTo>
                  <a:cubicBezTo>
                    <a:pt x="701" y="10608"/>
                    <a:pt x="101" y="11976"/>
                    <a:pt x="935" y="14077"/>
                  </a:cubicBezTo>
                  <a:lnTo>
                    <a:pt x="9508" y="17780"/>
                  </a:lnTo>
                  <a:cubicBezTo>
                    <a:pt x="9508" y="17780"/>
                    <a:pt x="11242" y="13877"/>
                    <a:pt x="11075" y="10642"/>
                  </a:cubicBezTo>
                  <a:cubicBezTo>
                    <a:pt x="10975" y="8407"/>
                    <a:pt x="10208" y="3570"/>
                    <a:pt x="4337" y="468"/>
                  </a:cubicBezTo>
                  <a:cubicBezTo>
                    <a:pt x="3796" y="184"/>
                    <a:pt x="3087" y="0"/>
                    <a:pt x="252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29;p46"/>
            <p:cNvSpPr/>
            <p:nvPr/>
          </p:nvSpPr>
          <p:spPr>
            <a:xfrm>
              <a:off x="3666950" y="1658925"/>
              <a:ext cx="329425" cy="211650"/>
            </a:xfrm>
            <a:custGeom>
              <a:avLst/>
              <a:gdLst/>
              <a:ahLst/>
              <a:cxnLst/>
              <a:rect l="l" t="t" r="r" b="b"/>
              <a:pathLst>
                <a:path w="13177" h="8466" extrusionOk="0">
                  <a:moveTo>
                    <a:pt x="3039" y="0"/>
                  </a:moveTo>
                  <a:cubicBezTo>
                    <a:pt x="2246" y="0"/>
                    <a:pt x="1636" y="199"/>
                    <a:pt x="1402" y="709"/>
                  </a:cubicBezTo>
                  <a:cubicBezTo>
                    <a:pt x="835" y="1877"/>
                    <a:pt x="2469" y="2577"/>
                    <a:pt x="2469" y="2577"/>
                  </a:cubicBezTo>
                  <a:cubicBezTo>
                    <a:pt x="2469" y="2577"/>
                    <a:pt x="2343" y="2564"/>
                    <a:pt x="2150" y="2564"/>
                  </a:cubicBezTo>
                  <a:cubicBezTo>
                    <a:pt x="1588" y="2564"/>
                    <a:pt x="458" y="2675"/>
                    <a:pt x="234" y="3545"/>
                  </a:cubicBezTo>
                  <a:cubicBezTo>
                    <a:pt x="1" y="4579"/>
                    <a:pt x="1302" y="5046"/>
                    <a:pt x="1302" y="5046"/>
                  </a:cubicBezTo>
                  <a:cubicBezTo>
                    <a:pt x="1302" y="5046"/>
                    <a:pt x="101" y="5146"/>
                    <a:pt x="34" y="6213"/>
                  </a:cubicBezTo>
                  <a:cubicBezTo>
                    <a:pt x="1" y="7481"/>
                    <a:pt x="2536" y="7114"/>
                    <a:pt x="3603" y="8448"/>
                  </a:cubicBezTo>
                  <a:cubicBezTo>
                    <a:pt x="3613" y="8460"/>
                    <a:pt x="3637" y="8466"/>
                    <a:pt x="3675" y="8466"/>
                  </a:cubicBezTo>
                  <a:cubicBezTo>
                    <a:pt x="4576" y="8466"/>
                    <a:pt x="13177" y="5179"/>
                    <a:pt x="13177" y="5179"/>
                  </a:cubicBezTo>
                  <a:cubicBezTo>
                    <a:pt x="12376" y="4345"/>
                    <a:pt x="10642" y="2577"/>
                    <a:pt x="8707" y="1610"/>
                  </a:cubicBezTo>
                  <a:cubicBezTo>
                    <a:pt x="7253" y="906"/>
                    <a:pt x="4731" y="0"/>
                    <a:pt x="303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30;p46"/>
            <p:cNvSpPr/>
            <p:nvPr/>
          </p:nvSpPr>
          <p:spPr>
            <a:xfrm>
              <a:off x="3727825" y="1722375"/>
              <a:ext cx="138475" cy="38525"/>
            </a:xfrm>
            <a:custGeom>
              <a:avLst/>
              <a:gdLst/>
              <a:ahLst/>
              <a:cxnLst/>
              <a:rect l="l" t="t" r="r" b="b"/>
              <a:pathLst>
                <a:path w="5539" h="1541" extrusionOk="0">
                  <a:moveTo>
                    <a:pt x="391" y="0"/>
                  </a:moveTo>
                  <a:cubicBezTo>
                    <a:pt x="283" y="0"/>
                    <a:pt x="175" y="2"/>
                    <a:pt x="68" y="6"/>
                  </a:cubicBezTo>
                  <a:cubicBezTo>
                    <a:pt x="34" y="6"/>
                    <a:pt x="1" y="73"/>
                    <a:pt x="34" y="73"/>
                  </a:cubicBezTo>
                  <a:cubicBezTo>
                    <a:pt x="1936" y="339"/>
                    <a:pt x="3770" y="840"/>
                    <a:pt x="5538" y="1540"/>
                  </a:cubicBezTo>
                  <a:cubicBezTo>
                    <a:pt x="3995" y="532"/>
                    <a:pt x="2213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31;p46"/>
            <p:cNvSpPr/>
            <p:nvPr/>
          </p:nvSpPr>
          <p:spPr>
            <a:xfrm>
              <a:off x="3697800" y="1783850"/>
              <a:ext cx="140125" cy="30425"/>
            </a:xfrm>
            <a:custGeom>
              <a:avLst/>
              <a:gdLst/>
              <a:ahLst/>
              <a:cxnLst/>
              <a:rect l="l" t="t" r="r" b="b"/>
              <a:pathLst>
                <a:path w="5605" h="1217" extrusionOk="0">
                  <a:moveTo>
                    <a:pt x="639" y="0"/>
                  </a:moveTo>
                  <a:cubicBezTo>
                    <a:pt x="448" y="0"/>
                    <a:pt x="258" y="5"/>
                    <a:pt x="68" y="15"/>
                  </a:cubicBezTo>
                  <a:cubicBezTo>
                    <a:pt x="1" y="15"/>
                    <a:pt x="1" y="82"/>
                    <a:pt x="34" y="82"/>
                  </a:cubicBezTo>
                  <a:cubicBezTo>
                    <a:pt x="1936" y="249"/>
                    <a:pt x="3804" y="616"/>
                    <a:pt x="5605" y="1216"/>
                  </a:cubicBezTo>
                  <a:cubicBezTo>
                    <a:pt x="4074" y="406"/>
                    <a:pt x="2354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32;p46"/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33;p46"/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34;p46"/>
            <p:cNvSpPr/>
            <p:nvPr/>
          </p:nvSpPr>
          <p:spPr>
            <a:xfrm>
              <a:off x="3307525" y="1985200"/>
              <a:ext cx="183500" cy="72575"/>
            </a:xfrm>
            <a:custGeom>
              <a:avLst/>
              <a:gdLst/>
              <a:ahLst/>
              <a:cxnLst/>
              <a:rect l="l" t="t" r="r" b="b"/>
              <a:pathLst>
                <a:path w="7340" h="2903" extrusionOk="0">
                  <a:moveTo>
                    <a:pt x="7339" y="0"/>
                  </a:moveTo>
                  <a:cubicBezTo>
                    <a:pt x="7006" y="100"/>
                    <a:pt x="4237" y="1135"/>
                    <a:pt x="3670" y="1368"/>
                  </a:cubicBezTo>
                  <a:cubicBezTo>
                    <a:pt x="3070" y="1602"/>
                    <a:pt x="635" y="2569"/>
                    <a:pt x="34" y="2869"/>
                  </a:cubicBezTo>
                  <a:cubicBezTo>
                    <a:pt x="1" y="2869"/>
                    <a:pt x="1" y="2902"/>
                    <a:pt x="34" y="2902"/>
                  </a:cubicBezTo>
                  <a:cubicBezTo>
                    <a:pt x="668" y="2736"/>
                    <a:pt x="3136" y="1768"/>
                    <a:pt x="3737" y="1535"/>
                  </a:cubicBezTo>
                  <a:cubicBezTo>
                    <a:pt x="4337" y="1301"/>
                    <a:pt x="7039" y="201"/>
                    <a:pt x="7339" y="67"/>
                  </a:cubicBezTo>
                  <a:cubicBezTo>
                    <a:pt x="7339" y="67"/>
                    <a:pt x="7339" y="0"/>
                    <a:pt x="7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35;p46"/>
            <p:cNvSpPr/>
            <p:nvPr/>
          </p:nvSpPr>
          <p:spPr>
            <a:xfrm>
              <a:off x="2869725" y="1771450"/>
              <a:ext cx="606275" cy="750000"/>
            </a:xfrm>
            <a:custGeom>
              <a:avLst/>
              <a:gdLst/>
              <a:ahLst/>
              <a:cxnLst/>
              <a:rect l="l" t="t" r="r" b="b"/>
              <a:pathLst>
                <a:path w="24251" h="30000" extrusionOk="0">
                  <a:moveTo>
                    <a:pt x="11946" y="1"/>
                  </a:moveTo>
                  <a:cubicBezTo>
                    <a:pt x="10977" y="1"/>
                    <a:pt x="9671" y="151"/>
                    <a:pt x="8840" y="545"/>
                  </a:cubicBezTo>
                  <a:cubicBezTo>
                    <a:pt x="7873" y="1045"/>
                    <a:pt x="6205" y="1779"/>
                    <a:pt x="3636" y="9017"/>
                  </a:cubicBezTo>
                  <a:cubicBezTo>
                    <a:pt x="1635" y="14655"/>
                    <a:pt x="0" y="29499"/>
                    <a:pt x="34" y="29999"/>
                  </a:cubicBezTo>
                  <a:lnTo>
                    <a:pt x="23984" y="25296"/>
                  </a:lnTo>
                  <a:cubicBezTo>
                    <a:pt x="24251" y="24962"/>
                    <a:pt x="19147" y="11086"/>
                    <a:pt x="17146" y="6082"/>
                  </a:cubicBezTo>
                  <a:cubicBezTo>
                    <a:pt x="16112" y="3580"/>
                    <a:pt x="13710" y="311"/>
                    <a:pt x="13076" y="111"/>
                  </a:cubicBezTo>
                  <a:cubicBezTo>
                    <a:pt x="12870" y="42"/>
                    <a:pt x="12454" y="1"/>
                    <a:pt x="1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36;p46"/>
            <p:cNvSpPr/>
            <p:nvPr/>
          </p:nvSpPr>
          <p:spPr>
            <a:xfrm>
              <a:off x="2871400" y="1779225"/>
              <a:ext cx="596275" cy="729700"/>
            </a:xfrm>
            <a:custGeom>
              <a:avLst/>
              <a:gdLst/>
              <a:ahLst/>
              <a:cxnLst/>
              <a:rect l="l" t="t" r="r" b="b"/>
              <a:pathLst>
                <a:path w="23851" h="29188" extrusionOk="0">
                  <a:moveTo>
                    <a:pt x="13310" y="0"/>
                  </a:moveTo>
                  <a:lnTo>
                    <a:pt x="7472" y="1134"/>
                  </a:lnTo>
                  <a:cubicBezTo>
                    <a:pt x="7305" y="1301"/>
                    <a:pt x="7138" y="1501"/>
                    <a:pt x="6972" y="1701"/>
                  </a:cubicBezTo>
                  <a:lnTo>
                    <a:pt x="13676" y="400"/>
                  </a:lnTo>
                  <a:cubicBezTo>
                    <a:pt x="13576" y="267"/>
                    <a:pt x="13443" y="134"/>
                    <a:pt x="13310" y="0"/>
                  </a:cubicBezTo>
                  <a:close/>
                  <a:moveTo>
                    <a:pt x="14344" y="1168"/>
                  </a:moveTo>
                  <a:lnTo>
                    <a:pt x="6238" y="2735"/>
                  </a:lnTo>
                  <a:cubicBezTo>
                    <a:pt x="6138" y="2902"/>
                    <a:pt x="6038" y="3069"/>
                    <a:pt x="5904" y="3269"/>
                  </a:cubicBezTo>
                  <a:lnTo>
                    <a:pt x="14644" y="1568"/>
                  </a:lnTo>
                  <a:cubicBezTo>
                    <a:pt x="14544" y="1434"/>
                    <a:pt x="14444" y="1334"/>
                    <a:pt x="14344" y="1168"/>
                  </a:cubicBezTo>
                  <a:close/>
                  <a:moveTo>
                    <a:pt x="15211" y="2368"/>
                  </a:moveTo>
                  <a:lnTo>
                    <a:pt x="5371" y="4270"/>
                  </a:lnTo>
                  <a:lnTo>
                    <a:pt x="5137" y="4804"/>
                  </a:lnTo>
                  <a:lnTo>
                    <a:pt x="15478" y="2802"/>
                  </a:lnTo>
                  <a:cubicBezTo>
                    <a:pt x="15378" y="2635"/>
                    <a:pt x="15311" y="2535"/>
                    <a:pt x="15211" y="2368"/>
                  </a:cubicBezTo>
                  <a:close/>
                  <a:moveTo>
                    <a:pt x="15978" y="3603"/>
                  </a:moveTo>
                  <a:lnTo>
                    <a:pt x="4703" y="5804"/>
                  </a:lnTo>
                  <a:cubicBezTo>
                    <a:pt x="4637" y="5971"/>
                    <a:pt x="4570" y="6138"/>
                    <a:pt x="4503" y="6305"/>
                  </a:cubicBezTo>
                  <a:lnTo>
                    <a:pt x="16212" y="4036"/>
                  </a:lnTo>
                  <a:cubicBezTo>
                    <a:pt x="16145" y="3903"/>
                    <a:pt x="16045" y="3736"/>
                    <a:pt x="15978" y="3603"/>
                  </a:cubicBezTo>
                  <a:close/>
                  <a:moveTo>
                    <a:pt x="16645" y="4870"/>
                  </a:moveTo>
                  <a:lnTo>
                    <a:pt x="4103" y="7305"/>
                  </a:lnTo>
                  <a:cubicBezTo>
                    <a:pt x="4036" y="7439"/>
                    <a:pt x="3970" y="7606"/>
                    <a:pt x="3903" y="7806"/>
                  </a:cubicBezTo>
                  <a:lnTo>
                    <a:pt x="16845" y="5271"/>
                  </a:lnTo>
                  <a:cubicBezTo>
                    <a:pt x="16779" y="5137"/>
                    <a:pt x="16712" y="5004"/>
                    <a:pt x="16645" y="4870"/>
                  </a:cubicBezTo>
                  <a:close/>
                  <a:moveTo>
                    <a:pt x="17212" y="6104"/>
                  </a:moveTo>
                  <a:lnTo>
                    <a:pt x="3536" y="8773"/>
                  </a:lnTo>
                  <a:cubicBezTo>
                    <a:pt x="3503" y="8907"/>
                    <a:pt x="3436" y="9073"/>
                    <a:pt x="3369" y="9240"/>
                  </a:cubicBezTo>
                  <a:lnTo>
                    <a:pt x="17412" y="6572"/>
                  </a:lnTo>
                  <a:cubicBezTo>
                    <a:pt x="17312" y="6405"/>
                    <a:pt x="17279" y="6271"/>
                    <a:pt x="17212" y="6138"/>
                  </a:cubicBezTo>
                  <a:lnTo>
                    <a:pt x="17212" y="6104"/>
                  </a:lnTo>
                  <a:close/>
                  <a:moveTo>
                    <a:pt x="17713" y="7405"/>
                  </a:moveTo>
                  <a:lnTo>
                    <a:pt x="3102" y="10207"/>
                  </a:lnTo>
                  <a:cubicBezTo>
                    <a:pt x="3069" y="10374"/>
                    <a:pt x="3002" y="10541"/>
                    <a:pt x="2969" y="10708"/>
                  </a:cubicBezTo>
                  <a:lnTo>
                    <a:pt x="17879" y="7839"/>
                  </a:lnTo>
                  <a:cubicBezTo>
                    <a:pt x="17813" y="7706"/>
                    <a:pt x="17779" y="7539"/>
                    <a:pt x="17713" y="7405"/>
                  </a:cubicBezTo>
                  <a:close/>
                  <a:moveTo>
                    <a:pt x="18213" y="8673"/>
                  </a:moveTo>
                  <a:lnTo>
                    <a:pt x="2735" y="11675"/>
                  </a:lnTo>
                  <a:cubicBezTo>
                    <a:pt x="2702" y="11842"/>
                    <a:pt x="2635" y="11975"/>
                    <a:pt x="2602" y="12142"/>
                  </a:cubicBezTo>
                  <a:lnTo>
                    <a:pt x="18380" y="9107"/>
                  </a:lnTo>
                  <a:cubicBezTo>
                    <a:pt x="18313" y="8973"/>
                    <a:pt x="18280" y="8840"/>
                    <a:pt x="18246" y="8673"/>
                  </a:cubicBezTo>
                  <a:close/>
                  <a:moveTo>
                    <a:pt x="18713" y="9941"/>
                  </a:moveTo>
                  <a:lnTo>
                    <a:pt x="2402" y="13143"/>
                  </a:lnTo>
                  <a:lnTo>
                    <a:pt x="2302" y="13610"/>
                  </a:lnTo>
                  <a:lnTo>
                    <a:pt x="18847" y="10408"/>
                  </a:lnTo>
                  <a:cubicBezTo>
                    <a:pt x="18813" y="10241"/>
                    <a:pt x="18747" y="10107"/>
                    <a:pt x="18713" y="9974"/>
                  </a:cubicBezTo>
                  <a:lnTo>
                    <a:pt x="18713" y="9941"/>
                  </a:lnTo>
                  <a:close/>
                  <a:moveTo>
                    <a:pt x="19180" y="11242"/>
                  </a:moveTo>
                  <a:lnTo>
                    <a:pt x="2102" y="14544"/>
                  </a:lnTo>
                  <a:lnTo>
                    <a:pt x="2001" y="15044"/>
                  </a:lnTo>
                  <a:lnTo>
                    <a:pt x="19347" y="11709"/>
                  </a:lnTo>
                  <a:cubicBezTo>
                    <a:pt x="19314" y="11542"/>
                    <a:pt x="19247" y="11408"/>
                    <a:pt x="19180" y="11242"/>
                  </a:cubicBezTo>
                  <a:close/>
                  <a:moveTo>
                    <a:pt x="19681" y="12542"/>
                  </a:moveTo>
                  <a:lnTo>
                    <a:pt x="1835" y="15978"/>
                  </a:lnTo>
                  <a:cubicBezTo>
                    <a:pt x="1801" y="16145"/>
                    <a:pt x="1801" y="16312"/>
                    <a:pt x="1768" y="16445"/>
                  </a:cubicBezTo>
                  <a:lnTo>
                    <a:pt x="19848" y="12943"/>
                  </a:lnTo>
                  <a:cubicBezTo>
                    <a:pt x="19781" y="12843"/>
                    <a:pt x="19714" y="12676"/>
                    <a:pt x="19681" y="12542"/>
                  </a:cubicBezTo>
                  <a:close/>
                  <a:moveTo>
                    <a:pt x="20148" y="13810"/>
                  </a:moveTo>
                  <a:lnTo>
                    <a:pt x="1601" y="17413"/>
                  </a:lnTo>
                  <a:cubicBezTo>
                    <a:pt x="1568" y="17546"/>
                    <a:pt x="1534" y="17713"/>
                    <a:pt x="1501" y="17880"/>
                  </a:cubicBezTo>
                  <a:lnTo>
                    <a:pt x="20315" y="14244"/>
                  </a:lnTo>
                  <a:cubicBezTo>
                    <a:pt x="20248" y="14110"/>
                    <a:pt x="20214" y="13977"/>
                    <a:pt x="20148" y="13843"/>
                  </a:cubicBezTo>
                  <a:lnTo>
                    <a:pt x="20148" y="13810"/>
                  </a:lnTo>
                  <a:close/>
                  <a:moveTo>
                    <a:pt x="20615" y="15111"/>
                  </a:moveTo>
                  <a:lnTo>
                    <a:pt x="1368" y="18847"/>
                  </a:lnTo>
                  <a:cubicBezTo>
                    <a:pt x="1334" y="19014"/>
                    <a:pt x="1301" y="19181"/>
                    <a:pt x="1268" y="19314"/>
                  </a:cubicBezTo>
                  <a:lnTo>
                    <a:pt x="20782" y="15545"/>
                  </a:lnTo>
                  <a:cubicBezTo>
                    <a:pt x="20748" y="15378"/>
                    <a:pt x="20681" y="15244"/>
                    <a:pt x="20615" y="15111"/>
                  </a:cubicBezTo>
                  <a:close/>
                  <a:moveTo>
                    <a:pt x="21082" y="16379"/>
                  </a:moveTo>
                  <a:lnTo>
                    <a:pt x="1134" y="20248"/>
                  </a:lnTo>
                  <a:cubicBezTo>
                    <a:pt x="1101" y="20415"/>
                    <a:pt x="1101" y="20582"/>
                    <a:pt x="1067" y="20715"/>
                  </a:cubicBezTo>
                  <a:lnTo>
                    <a:pt x="21249" y="16812"/>
                  </a:lnTo>
                  <a:cubicBezTo>
                    <a:pt x="21182" y="16679"/>
                    <a:pt x="21148" y="16545"/>
                    <a:pt x="21082" y="16379"/>
                  </a:cubicBezTo>
                  <a:close/>
                  <a:moveTo>
                    <a:pt x="21549" y="17679"/>
                  </a:moveTo>
                  <a:lnTo>
                    <a:pt x="934" y="21649"/>
                  </a:lnTo>
                  <a:cubicBezTo>
                    <a:pt x="934" y="21816"/>
                    <a:pt x="867" y="21983"/>
                    <a:pt x="867" y="22149"/>
                  </a:cubicBezTo>
                  <a:lnTo>
                    <a:pt x="21716" y="18113"/>
                  </a:lnTo>
                  <a:cubicBezTo>
                    <a:pt x="21649" y="17980"/>
                    <a:pt x="21615" y="17813"/>
                    <a:pt x="21582" y="17679"/>
                  </a:cubicBezTo>
                  <a:close/>
                  <a:moveTo>
                    <a:pt x="22016" y="18947"/>
                  </a:moveTo>
                  <a:lnTo>
                    <a:pt x="734" y="23083"/>
                  </a:lnTo>
                  <a:cubicBezTo>
                    <a:pt x="734" y="23250"/>
                    <a:pt x="701" y="23384"/>
                    <a:pt x="667" y="23550"/>
                  </a:cubicBezTo>
                  <a:lnTo>
                    <a:pt x="22183" y="19381"/>
                  </a:lnTo>
                  <a:cubicBezTo>
                    <a:pt x="22116" y="19247"/>
                    <a:pt x="22049" y="19114"/>
                    <a:pt x="22016" y="18980"/>
                  </a:cubicBezTo>
                  <a:lnTo>
                    <a:pt x="22016" y="18947"/>
                  </a:lnTo>
                  <a:close/>
                  <a:moveTo>
                    <a:pt x="22449" y="20248"/>
                  </a:moveTo>
                  <a:lnTo>
                    <a:pt x="534" y="24518"/>
                  </a:lnTo>
                  <a:cubicBezTo>
                    <a:pt x="534" y="24651"/>
                    <a:pt x="500" y="24818"/>
                    <a:pt x="500" y="24985"/>
                  </a:cubicBezTo>
                  <a:lnTo>
                    <a:pt x="22616" y="20682"/>
                  </a:lnTo>
                  <a:cubicBezTo>
                    <a:pt x="22583" y="20548"/>
                    <a:pt x="22516" y="20415"/>
                    <a:pt x="22449" y="20248"/>
                  </a:cubicBezTo>
                  <a:close/>
                  <a:moveTo>
                    <a:pt x="22916" y="21549"/>
                  </a:moveTo>
                  <a:lnTo>
                    <a:pt x="367" y="25919"/>
                  </a:lnTo>
                  <a:cubicBezTo>
                    <a:pt x="367" y="26085"/>
                    <a:pt x="334" y="26252"/>
                    <a:pt x="300" y="26386"/>
                  </a:cubicBezTo>
                  <a:lnTo>
                    <a:pt x="23050" y="21983"/>
                  </a:lnTo>
                  <a:cubicBezTo>
                    <a:pt x="23016" y="21849"/>
                    <a:pt x="22950" y="21682"/>
                    <a:pt x="22916" y="21549"/>
                  </a:cubicBezTo>
                  <a:close/>
                  <a:moveTo>
                    <a:pt x="23317" y="22816"/>
                  </a:moveTo>
                  <a:lnTo>
                    <a:pt x="200" y="27320"/>
                  </a:lnTo>
                  <a:cubicBezTo>
                    <a:pt x="200" y="27486"/>
                    <a:pt x="167" y="27620"/>
                    <a:pt x="133" y="27787"/>
                  </a:cubicBezTo>
                  <a:lnTo>
                    <a:pt x="23483" y="23250"/>
                  </a:lnTo>
                  <a:lnTo>
                    <a:pt x="23317" y="22816"/>
                  </a:lnTo>
                  <a:close/>
                  <a:moveTo>
                    <a:pt x="23750" y="24117"/>
                  </a:moveTo>
                  <a:lnTo>
                    <a:pt x="67" y="28721"/>
                  </a:lnTo>
                  <a:cubicBezTo>
                    <a:pt x="67" y="28887"/>
                    <a:pt x="33" y="29054"/>
                    <a:pt x="0" y="29188"/>
                  </a:cubicBezTo>
                  <a:lnTo>
                    <a:pt x="23850" y="24584"/>
                  </a:lnTo>
                  <a:cubicBezTo>
                    <a:pt x="23817" y="24451"/>
                    <a:pt x="23784" y="24318"/>
                    <a:pt x="23750" y="24151"/>
                  </a:cubicBezTo>
                  <a:lnTo>
                    <a:pt x="23750" y="241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37;p46"/>
            <p:cNvSpPr/>
            <p:nvPr/>
          </p:nvSpPr>
          <p:spPr>
            <a:xfrm>
              <a:off x="2479925" y="1805600"/>
              <a:ext cx="624700" cy="1010175"/>
            </a:xfrm>
            <a:custGeom>
              <a:avLst/>
              <a:gdLst/>
              <a:ahLst/>
              <a:cxnLst/>
              <a:rect l="l" t="t" r="r" b="b"/>
              <a:pathLst>
                <a:path w="24988" h="40407" extrusionOk="0">
                  <a:moveTo>
                    <a:pt x="23854" y="0"/>
                  </a:moveTo>
                  <a:cubicBezTo>
                    <a:pt x="23477" y="0"/>
                    <a:pt x="22992" y="298"/>
                    <a:pt x="22464" y="846"/>
                  </a:cubicBezTo>
                  <a:cubicBezTo>
                    <a:pt x="14291" y="9353"/>
                    <a:pt x="2350" y="30935"/>
                    <a:pt x="882" y="34037"/>
                  </a:cubicBezTo>
                  <a:cubicBezTo>
                    <a:pt x="0" y="35888"/>
                    <a:pt x="8413" y="40406"/>
                    <a:pt x="10747" y="40406"/>
                  </a:cubicBezTo>
                  <a:cubicBezTo>
                    <a:pt x="11063" y="40406"/>
                    <a:pt x="11267" y="40324"/>
                    <a:pt x="11323" y="40141"/>
                  </a:cubicBezTo>
                  <a:cubicBezTo>
                    <a:pt x="11923" y="38173"/>
                    <a:pt x="21463" y="14056"/>
                    <a:pt x="23998" y="4949"/>
                  </a:cubicBezTo>
                  <a:cubicBezTo>
                    <a:pt x="24988" y="1475"/>
                    <a:pt x="24691" y="0"/>
                    <a:pt x="2385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38;p46"/>
            <p:cNvSpPr/>
            <p:nvPr/>
          </p:nvSpPr>
          <p:spPr>
            <a:xfrm>
              <a:off x="2165050" y="2625650"/>
              <a:ext cx="611300" cy="318425"/>
            </a:xfrm>
            <a:custGeom>
              <a:avLst/>
              <a:gdLst/>
              <a:ahLst/>
              <a:cxnLst/>
              <a:rect l="l" t="t" r="r" b="b"/>
              <a:pathLst>
                <a:path w="24452" h="12737" extrusionOk="0">
                  <a:moveTo>
                    <a:pt x="14111" y="1"/>
                  </a:moveTo>
                  <a:cubicBezTo>
                    <a:pt x="13677" y="768"/>
                    <a:pt x="13110" y="1468"/>
                    <a:pt x="12443" y="2069"/>
                  </a:cubicBezTo>
                  <a:cubicBezTo>
                    <a:pt x="11375" y="2903"/>
                    <a:pt x="1301" y="5004"/>
                    <a:pt x="1535" y="6872"/>
                  </a:cubicBezTo>
                  <a:cubicBezTo>
                    <a:pt x="1546" y="6962"/>
                    <a:pt x="1576" y="7036"/>
                    <a:pt x="1623" y="7097"/>
                  </a:cubicBezTo>
                  <a:lnTo>
                    <a:pt x="1623" y="7097"/>
                  </a:lnTo>
                  <a:cubicBezTo>
                    <a:pt x="807" y="7454"/>
                    <a:pt x="224" y="7891"/>
                    <a:pt x="234" y="8407"/>
                  </a:cubicBezTo>
                  <a:cubicBezTo>
                    <a:pt x="256" y="8882"/>
                    <a:pt x="696" y="8965"/>
                    <a:pt x="1004" y="8965"/>
                  </a:cubicBezTo>
                  <a:cubicBezTo>
                    <a:pt x="1173" y="8965"/>
                    <a:pt x="1301" y="8940"/>
                    <a:pt x="1301" y="8940"/>
                  </a:cubicBezTo>
                  <a:lnTo>
                    <a:pt x="1301" y="8940"/>
                  </a:lnTo>
                  <a:cubicBezTo>
                    <a:pt x="1301" y="8940"/>
                    <a:pt x="1" y="9474"/>
                    <a:pt x="267" y="10375"/>
                  </a:cubicBezTo>
                  <a:cubicBezTo>
                    <a:pt x="389" y="10754"/>
                    <a:pt x="799" y="10857"/>
                    <a:pt x="1211" y="10857"/>
                  </a:cubicBezTo>
                  <a:cubicBezTo>
                    <a:pt x="1706" y="10857"/>
                    <a:pt x="2202" y="10708"/>
                    <a:pt x="2202" y="10708"/>
                  </a:cubicBezTo>
                  <a:lnTo>
                    <a:pt x="2202" y="10708"/>
                  </a:lnTo>
                  <a:cubicBezTo>
                    <a:pt x="2202" y="10708"/>
                    <a:pt x="1101" y="11376"/>
                    <a:pt x="1368" y="12009"/>
                  </a:cubicBezTo>
                  <a:cubicBezTo>
                    <a:pt x="1589" y="12555"/>
                    <a:pt x="2317" y="12737"/>
                    <a:pt x="3224" y="12737"/>
                  </a:cubicBezTo>
                  <a:cubicBezTo>
                    <a:pt x="4643" y="12737"/>
                    <a:pt x="6501" y="12293"/>
                    <a:pt x="7539" y="12109"/>
                  </a:cubicBezTo>
                  <a:cubicBezTo>
                    <a:pt x="8173" y="11985"/>
                    <a:pt x="9507" y="11638"/>
                    <a:pt x="10930" y="11252"/>
                  </a:cubicBezTo>
                  <a:lnTo>
                    <a:pt x="10930" y="11252"/>
                  </a:lnTo>
                  <a:cubicBezTo>
                    <a:pt x="11068" y="11884"/>
                    <a:pt x="11752" y="12343"/>
                    <a:pt x="13744" y="12343"/>
                  </a:cubicBezTo>
                  <a:cubicBezTo>
                    <a:pt x="14544" y="12343"/>
                    <a:pt x="15608" y="12358"/>
                    <a:pt x="16705" y="12358"/>
                  </a:cubicBezTo>
                  <a:cubicBezTo>
                    <a:pt x="18899" y="12358"/>
                    <a:pt x="21227" y="12298"/>
                    <a:pt x="21849" y="11943"/>
                  </a:cubicBezTo>
                  <a:cubicBezTo>
                    <a:pt x="22783" y="11376"/>
                    <a:pt x="24051" y="6939"/>
                    <a:pt x="24451" y="5872"/>
                  </a:cubicBezTo>
                  <a:lnTo>
                    <a:pt x="14111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39;p46"/>
            <p:cNvSpPr/>
            <p:nvPr/>
          </p:nvSpPr>
          <p:spPr>
            <a:xfrm>
              <a:off x="2436075" y="2854150"/>
              <a:ext cx="129275" cy="53400"/>
            </a:xfrm>
            <a:custGeom>
              <a:avLst/>
              <a:gdLst/>
              <a:ahLst/>
              <a:cxnLst/>
              <a:rect l="l" t="t" r="r" b="b"/>
              <a:pathLst>
                <a:path w="5171" h="2136" extrusionOk="0">
                  <a:moveTo>
                    <a:pt x="5171" y="1"/>
                  </a:moveTo>
                  <a:cubicBezTo>
                    <a:pt x="4170" y="1"/>
                    <a:pt x="3170" y="101"/>
                    <a:pt x="2202" y="334"/>
                  </a:cubicBezTo>
                  <a:cubicBezTo>
                    <a:pt x="1702" y="434"/>
                    <a:pt x="1235" y="634"/>
                    <a:pt x="768" y="868"/>
                  </a:cubicBezTo>
                  <a:cubicBezTo>
                    <a:pt x="534" y="1001"/>
                    <a:pt x="334" y="1168"/>
                    <a:pt x="201" y="1402"/>
                  </a:cubicBezTo>
                  <a:cubicBezTo>
                    <a:pt x="34" y="1602"/>
                    <a:pt x="1" y="1902"/>
                    <a:pt x="101" y="2135"/>
                  </a:cubicBezTo>
                  <a:cubicBezTo>
                    <a:pt x="34" y="1902"/>
                    <a:pt x="134" y="1668"/>
                    <a:pt x="301" y="1502"/>
                  </a:cubicBezTo>
                  <a:cubicBezTo>
                    <a:pt x="501" y="1335"/>
                    <a:pt x="701" y="1201"/>
                    <a:pt x="901" y="1101"/>
                  </a:cubicBezTo>
                  <a:cubicBezTo>
                    <a:pt x="1335" y="935"/>
                    <a:pt x="1802" y="768"/>
                    <a:pt x="2269" y="668"/>
                  </a:cubicBezTo>
                  <a:cubicBezTo>
                    <a:pt x="3236" y="434"/>
                    <a:pt x="4204" y="234"/>
                    <a:pt x="51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40;p46"/>
            <p:cNvSpPr/>
            <p:nvPr/>
          </p:nvSpPr>
          <p:spPr>
            <a:xfrm>
              <a:off x="2219250" y="2833300"/>
              <a:ext cx="205175" cy="60900"/>
            </a:xfrm>
            <a:custGeom>
              <a:avLst/>
              <a:gdLst/>
              <a:ahLst/>
              <a:cxnLst/>
              <a:rect l="l" t="t" r="r" b="b"/>
              <a:pathLst>
                <a:path w="8207" h="2436" extrusionOk="0">
                  <a:moveTo>
                    <a:pt x="8207" y="1"/>
                  </a:moveTo>
                  <a:lnTo>
                    <a:pt x="8207" y="1"/>
                  </a:lnTo>
                  <a:cubicBezTo>
                    <a:pt x="7506" y="67"/>
                    <a:pt x="6806" y="201"/>
                    <a:pt x="6105" y="368"/>
                  </a:cubicBezTo>
                  <a:cubicBezTo>
                    <a:pt x="5405" y="534"/>
                    <a:pt x="4704" y="735"/>
                    <a:pt x="4004" y="935"/>
                  </a:cubicBezTo>
                  <a:cubicBezTo>
                    <a:pt x="3303" y="1135"/>
                    <a:pt x="2669" y="1368"/>
                    <a:pt x="2002" y="1635"/>
                  </a:cubicBezTo>
                  <a:cubicBezTo>
                    <a:pt x="1335" y="1902"/>
                    <a:pt x="635" y="2136"/>
                    <a:pt x="1" y="2436"/>
                  </a:cubicBezTo>
                  <a:cubicBezTo>
                    <a:pt x="701" y="2269"/>
                    <a:pt x="1368" y="2069"/>
                    <a:pt x="2102" y="1869"/>
                  </a:cubicBezTo>
                  <a:cubicBezTo>
                    <a:pt x="2803" y="1669"/>
                    <a:pt x="3437" y="1468"/>
                    <a:pt x="4137" y="1268"/>
                  </a:cubicBezTo>
                  <a:lnTo>
                    <a:pt x="6172" y="634"/>
                  </a:lnTo>
                  <a:cubicBezTo>
                    <a:pt x="6839" y="401"/>
                    <a:pt x="7539" y="201"/>
                    <a:pt x="82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41;p46"/>
            <p:cNvSpPr/>
            <p:nvPr/>
          </p:nvSpPr>
          <p:spPr>
            <a:xfrm>
              <a:off x="2196750" y="2790775"/>
              <a:ext cx="186825" cy="59225"/>
            </a:xfrm>
            <a:custGeom>
              <a:avLst/>
              <a:gdLst/>
              <a:ahLst/>
              <a:cxnLst/>
              <a:rect l="l" t="t" r="r" b="b"/>
              <a:pathLst>
                <a:path w="7473" h="2369" extrusionOk="0">
                  <a:moveTo>
                    <a:pt x="7472" y="0"/>
                  </a:moveTo>
                  <a:lnTo>
                    <a:pt x="7472" y="0"/>
                  </a:lnTo>
                  <a:cubicBezTo>
                    <a:pt x="6805" y="34"/>
                    <a:pt x="6138" y="134"/>
                    <a:pt x="5504" y="267"/>
                  </a:cubicBezTo>
                  <a:cubicBezTo>
                    <a:pt x="4870" y="401"/>
                    <a:pt x="4236" y="567"/>
                    <a:pt x="3603" y="768"/>
                  </a:cubicBezTo>
                  <a:cubicBezTo>
                    <a:pt x="2969" y="968"/>
                    <a:pt x="2368" y="1201"/>
                    <a:pt x="1768" y="1468"/>
                  </a:cubicBezTo>
                  <a:cubicBezTo>
                    <a:pt x="1134" y="1702"/>
                    <a:pt x="567" y="2002"/>
                    <a:pt x="0" y="2369"/>
                  </a:cubicBezTo>
                  <a:cubicBezTo>
                    <a:pt x="634" y="2135"/>
                    <a:pt x="1234" y="1902"/>
                    <a:pt x="1835" y="1702"/>
                  </a:cubicBezTo>
                  <a:cubicBezTo>
                    <a:pt x="2469" y="1502"/>
                    <a:pt x="3102" y="1268"/>
                    <a:pt x="3703" y="1101"/>
                  </a:cubicBezTo>
                  <a:cubicBezTo>
                    <a:pt x="4303" y="901"/>
                    <a:pt x="4937" y="701"/>
                    <a:pt x="5571" y="534"/>
                  </a:cubicBezTo>
                  <a:cubicBezTo>
                    <a:pt x="6171" y="334"/>
                    <a:pt x="6838" y="167"/>
                    <a:pt x="74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42;p46"/>
            <p:cNvSpPr/>
            <p:nvPr/>
          </p:nvSpPr>
          <p:spPr>
            <a:xfrm>
              <a:off x="2209250" y="2750750"/>
              <a:ext cx="149300" cy="50900"/>
            </a:xfrm>
            <a:custGeom>
              <a:avLst/>
              <a:gdLst/>
              <a:ahLst/>
              <a:cxnLst/>
              <a:rect l="l" t="t" r="r" b="b"/>
              <a:pathLst>
                <a:path w="5972" h="2036" extrusionOk="0">
                  <a:moveTo>
                    <a:pt x="5971" y="0"/>
                  </a:moveTo>
                  <a:lnTo>
                    <a:pt x="5971" y="0"/>
                  </a:lnTo>
                  <a:cubicBezTo>
                    <a:pt x="4904" y="67"/>
                    <a:pt x="3870" y="300"/>
                    <a:pt x="2869" y="634"/>
                  </a:cubicBezTo>
                  <a:cubicBezTo>
                    <a:pt x="1835" y="968"/>
                    <a:pt x="901" y="1435"/>
                    <a:pt x="0" y="2035"/>
                  </a:cubicBezTo>
                  <a:cubicBezTo>
                    <a:pt x="1001" y="1668"/>
                    <a:pt x="1969" y="1301"/>
                    <a:pt x="2969" y="968"/>
                  </a:cubicBezTo>
                  <a:cubicBezTo>
                    <a:pt x="3970" y="634"/>
                    <a:pt x="4971" y="334"/>
                    <a:pt x="59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43;p46"/>
            <p:cNvSpPr/>
            <p:nvPr/>
          </p:nvSpPr>
          <p:spPr>
            <a:xfrm>
              <a:off x="2836375" y="1799775"/>
              <a:ext cx="278075" cy="255500"/>
            </a:xfrm>
            <a:custGeom>
              <a:avLst/>
              <a:gdLst/>
              <a:ahLst/>
              <a:cxnLst/>
              <a:rect l="l" t="t" r="r" b="b"/>
              <a:pathLst>
                <a:path w="11123" h="10220" extrusionOk="0">
                  <a:moveTo>
                    <a:pt x="9828" y="1"/>
                  </a:moveTo>
                  <a:cubicBezTo>
                    <a:pt x="9178" y="1"/>
                    <a:pt x="8233" y="511"/>
                    <a:pt x="6972" y="1613"/>
                  </a:cubicBezTo>
                  <a:cubicBezTo>
                    <a:pt x="4870" y="3448"/>
                    <a:pt x="0" y="9919"/>
                    <a:pt x="0" y="9919"/>
                  </a:cubicBezTo>
                  <a:lnTo>
                    <a:pt x="9207" y="10219"/>
                  </a:lnTo>
                  <a:cubicBezTo>
                    <a:pt x="9874" y="7918"/>
                    <a:pt x="10407" y="5583"/>
                    <a:pt x="10841" y="3214"/>
                  </a:cubicBezTo>
                  <a:cubicBezTo>
                    <a:pt x="11122" y="1167"/>
                    <a:pt x="10811" y="1"/>
                    <a:pt x="9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44;p46"/>
            <p:cNvSpPr/>
            <p:nvPr/>
          </p:nvSpPr>
          <p:spPr>
            <a:xfrm>
              <a:off x="3039000" y="1972900"/>
              <a:ext cx="50900" cy="84050"/>
            </a:xfrm>
            <a:custGeom>
              <a:avLst/>
              <a:gdLst/>
              <a:ahLst/>
              <a:cxnLst/>
              <a:rect l="l" t="t" r="r" b="b"/>
              <a:pathLst>
                <a:path w="2036" h="3362" extrusionOk="0">
                  <a:moveTo>
                    <a:pt x="2019" y="0"/>
                  </a:moveTo>
                  <a:cubicBezTo>
                    <a:pt x="2011" y="0"/>
                    <a:pt x="2002" y="9"/>
                    <a:pt x="2002" y="25"/>
                  </a:cubicBezTo>
                  <a:cubicBezTo>
                    <a:pt x="1902" y="292"/>
                    <a:pt x="1835" y="626"/>
                    <a:pt x="1735" y="893"/>
                  </a:cubicBezTo>
                  <a:cubicBezTo>
                    <a:pt x="1669" y="1160"/>
                    <a:pt x="1569" y="1426"/>
                    <a:pt x="1502" y="1693"/>
                  </a:cubicBezTo>
                  <a:cubicBezTo>
                    <a:pt x="1368" y="2194"/>
                    <a:pt x="1235" y="2727"/>
                    <a:pt x="1102" y="3261"/>
                  </a:cubicBezTo>
                  <a:lnTo>
                    <a:pt x="1" y="3261"/>
                  </a:lnTo>
                  <a:cubicBezTo>
                    <a:pt x="434" y="3328"/>
                    <a:pt x="835" y="3361"/>
                    <a:pt x="1268" y="3361"/>
                  </a:cubicBezTo>
                  <a:cubicBezTo>
                    <a:pt x="1402" y="2827"/>
                    <a:pt x="1535" y="2260"/>
                    <a:pt x="1669" y="1693"/>
                  </a:cubicBezTo>
                  <a:cubicBezTo>
                    <a:pt x="1735" y="1426"/>
                    <a:pt x="1802" y="1193"/>
                    <a:pt x="1869" y="926"/>
                  </a:cubicBezTo>
                  <a:cubicBezTo>
                    <a:pt x="1902" y="626"/>
                    <a:pt x="1969" y="359"/>
                    <a:pt x="2036" y="25"/>
                  </a:cubicBezTo>
                  <a:cubicBezTo>
                    <a:pt x="2036" y="9"/>
                    <a:pt x="2027" y="0"/>
                    <a:pt x="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45;p46"/>
            <p:cNvSpPr/>
            <p:nvPr/>
          </p:nvSpPr>
          <p:spPr>
            <a:xfrm>
              <a:off x="2859725" y="2024875"/>
              <a:ext cx="202650" cy="7875"/>
            </a:xfrm>
            <a:custGeom>
              <a:avLst/>
              <a:gdLst/>
              <a:ahLst/>
              <a:cxnLst/>
              <a:rect l="l" t="t" r="r" b="b"/>
              <a:pathLst>
                <a:path w="8106" h="315" extrusionOk="0">
                  <a:moveTo>
                    <a:pt x="2890" y="1"/>
                  </a:moveTo>
                  <a:cubicBezTo>
                    <a:pt x="1937" y="1"/>
                    <a:pt x="977" y="24"/>
                    <a:pt x="33" y="48"/>
                  </a:cubicBezTo>
                  <a:cubicBezTo>
                    <a:pt x="0" y="48"/>
                    <a:pt x="0" y="115"/>
                    <a:pt x="33" y="115"/>
                  </a:cubicBezTo>
                  <a:cubicBezTo>
                    <a:pt x="1368" y="115"/>
                    <a:pt x="2735" y="148"/>
                    <a:pt x="4070" y="215"/>
                  </a:cubicBezTo>
                  <a:cubicBezTo>
                    <a:pt x="4737" y="215"/>
                    <a:pt x="5404" y="248"/>
                    <a:pt x="6071" y="281"/>
                  </a:cubicBezTo>
                  <a:cubicBezTo>
                    <a:pt x="6405" y="281"/>
                    <a:pt x="6738" y="273"/>
                    <a:pt x="7072" y="273"/>
                  </a:cubicBezTo>
                  <a:cubicBezTo>
                    <a:pt x="7405" y="273"/>
                    <a:pt x="7739" y="281"/>
                    <a:pt x="8072" y="315"/>
                  </a:cubicBezTo>
                  <a:cubicBezTo>
                    <a:pt x="8106" y="315"/>
                    <a:pt x="8106" y="281"/>
                    <a:pt x="8072" y="281"/>
                  </a:cubicBezTo>
                  <a:cubicBezTo>
                    <a:pt x="7405" y="248"/>
                    <a:pt x="6738" y="148"/>
                    <a:pt x="6071" y="115"/>
                  </a:cubicBezTo>
                  <a:cubicBezTo>
                    <a:pt x="5404" y="81"/>
                    <a:pt x="4737" y="15"/>
                    <a:pt x="4070" y="15"/>
                  </a:cubicBezTo>
                  <a:cubicBezTo>
                    <a:pt x="3679" y="5"/>
                    <a:pt x="3285" y="1"/>
                    <a:pt x="2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46;p46"/>
            <p:cNvSpPr/>
            <p:nvPr/>
          </p:nvSpPr>
          <p:spPr>
            <a:xfrm>
              <a:off x="3086550" y="1667150"/>
              <a:ext cx="156800" cy="231400"/>
            </a:xfrm>
            <a:custGeom>
              <a:avLst/>
              <a:gdLst/>
              <a:ahLst/>
              <a:cxnLst/>
              <a:rect l="l" t="t" r="r" b="b"/>
              <a:pathLst>
                <a:path w="6272" h="9256" extrusionOk="0">
                  <a:moveTo>
                    <a:pt x="381" y="0"/>
                  </a:moveTo>
                  <a:cubicBezTo>
                    <a:pt x="350" y="0"/>
                    <a:pt x="334" y="4"/>
                    <a:pt x="334" y="13"/>
                  </a:cubicBezTo>
                  <a:cubicBezTo>
                    <a:pt x="334" y="981"/>
                    <a:pt x="267" y="2015"/>
                    <a:pt x="200" y="2915"/>
                  </a:cubicBezTo>
                  <a:cubicBezTo>
                    <a:pt x="100" y="3883"/>
                    <a:pt x="34" y="4850"/>
                    <a:pt x="0" y="5817"/>
                  </a:cubicBezTo>
                  <a:cubicBezTo>
                    <a:pt x="897" y="7364"/>
                    <a:pt x="3028" y="9256"/>
                    <a:pt x="4451" y="9256"/>
                  </a:cubicBezTo>
                  <a:cubicBezTo>
                    <a:pt x="4562" y="9256"/>
                    <a:pt x="4669" y="9244"/>
                    <a:pt x="4770" y="9220"/>
                  </a:cubicBezTo>
                  <a:cubicBezTo>
                    <a:pt x="6105" y="8853"/>
                    <a:pt x="5938" y="6151"/>
                    <a:pt x="5804" y="5450"/>
                  </a:cubicBezTo>
                  <a:cubicBezTo>
                    <a:pt x="5804" y="5417"/>
                    <a:pt x="5804" y="5384"/>
                    <a:pt x="5804" y="5384"/>
                  </a:cubicBezTo>
                  <a:cubicBezTo>
                    <a:pt x="5771" y="5250"/>
                    <a:pt x="5771" y="5117"/>
                    <a:pt x="5738" y="4983"/>
                  </a:cubicBezTo>
                  <a:cubicBezTo>
                    <a:pt x="5771" y="3749"/>
                    <a:pt x="5938" y="2548"/>
                    <a:pt x="6271" y="1348"/>
                  </a:cubicBezTo>
                  <a:cubicBezTo>
                    <a:pt x="6271" y="1348"/>
                    <a:pt x="942" y="0"/>
                    <a:pt x="38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47;p46"/>
            <p:cNvSpPr/>
            <p:nvPr/>
          </p:nvSpPr>
          <p:spPr>
            <a:xfrm>
              <a:off x="3014825" y="1369950"/>
              <a:ext cx="293575" cy="245850"/>
            </a:xfrm>
            <a:custGeom>
              <a:avLst/>
              <a:gdLst/>
              <a:ahLst/>
              <a:cxnLst/>
              <a:rect l="l" t="t" r="r" b="b"/>
              <a:pathLst>
                <a:path w="11743" h="9834" extrusionOk="0">
                  <a:moveTo>
                    <a:pt x="8059" y="0"/>
                  </a:moveTo>
                  <a:cubicBezTo>
                    <a:pt x="6006" y="0"/>
                    <a:pt x="3570" y="2161"/>
                    <a:pt x="3570" y="2161"/>
                  </a:cubicBezTo>
                  <a:cubicBezTo>
                    <a:pt x="3636" y="2294"/>
                    <a:pt x="1301" y="2861"/>
                    <a:pt x="834" y="4463"/>
                  </a:cubicBezTo>
                  <a:cubicBezTo>
                    <a:pt x="0" y="7165"/>
                    <a:pt x="2436" y="9833"/>
                    <a:pt x="2436" y="9833"/>
                  </a:cubicBezTo>
                  <a:lnTo>
                    <a:pt x="11742" y="7298"/>
                  </a:lnTo>
                  <a:cubicBezTo>
                    <a:pt x="11742" y="7298"/>
                    <a:pt x="11442" y="2161"/>
                    <a:pt x="9507" y="493"/>
                  </a:cubicBezTo>
                  <a:cubicBezTo>
                    <a:pt x="9080" y="141"/>
                    <a:pt x="8582" y="0"/>
                    <a:pt x="8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48;p46"/>
            <p:cNvSpPr/>
            <p:nvPr/>
          </p:nvSpPr>
          <p:spPr>
            <a:xfrm>
              <a:off x="3119075" y="1348850"/>
              <a:ext cx="154300" cy="64300"/>
            </a:xfrm>
            <a:custGeom>
              <a:avLst/>
              <a:gdLst/>
              <a:ahLst/>
              <a:cxnLst/>
              <a:rect l="l" t="t" r="r" b="b"/>
              <a:pathLst>
                <a:path w="6172" h="2572" extrusionOk="0">
                  <a:moveTo>
                    <a:pt x="4584" y="0"/>
                  </a:moveTo>
                  <a:cubicBezTo>
                    <a:pt x="3021" y="0"/>
                    <a:pt x="0" y="2571"/>
                    <a:pt x="0" y="2571"/>
                  </a:cubicBezTo>
                  <a:lnTo>
                    <a:pt x="4003" y="1471"/>
                  </a:lnTo>
                  <a:cubicBezTo>
                    <a:pt x="4003" y="1471"/>
                    <a:pt x="6171" y="103"/>
                    <a:pt x="4670" y="3"/>
                  </a:cubicBezTo>
                  <a:cubicBezTo>
                    <a:pt x="4642" y="1"/>
                    <a:pt x="4613" y="0"/>
                    <a:pt x="45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49;p46"/>
            <p:cNvSpPr/>
            <p:nvPr/>
          </p:nvSpPr>
          <p:spPr>
            <a:xfrm>
              <a:off x="3172425" y="1370600"/>
              <a:ext cx="128975" cy="30075"/>
            </a:xfrm>
            <a:custGeom>
              <a:avLst/>
              <a:gdLst/>
              <a:ahLst/>
              <a:cxnLst/>
              <a:rect l="l" t="t" r="r" b="b"/>
              <a:pathLst>
                <a:path w="5159" h="1203" extrusionOk="0">
                  <a:moveTo>
                    <a:pt x="3284" y="0"/>
                  </a:moveTo>
                  <a:cubicBezTo>
                    <a:pt x="1941" y="0"/>
                    <a:pt x="1" y="1201"/>
                    <a:pt x="1" y="1201"/>
                  </a:cubicBezTo>
                  <a:cubicBezTo>
                    <a:pt x="53" y="1202"/>
                    <a:pt x="108" y="1203"/>
                    <a:pt x="167" y="1203"/>
                  </a:cubicBezTo>
                  <a:cubicBezTo>
                    <a:pt x="1628" y="1203"/>
                    <a:pt x="5158" y="808"/>
                    <a:pt x="4004" y="167"/>
                  </a:cubicBezTo>
                  <a:cubicBezTo>
                    <a:pt x="3802" y="49"/>
                    <a:pt x="3555" y="0"/>
                    <a:pt x="3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50;p46"/>
            <p:cNvSpPr/>
            <p:nvPr/>
          </p:nvSpPr>
          <p:spPr>
            <a:xfrm>
              <a:off x="3099050" y="1361075"/>
              <a:ext cx="78575" cy="69575"/>
            </a:xfrm>
            <a:custGeom>
              <a:avLst/>
              <a:gdLst/>
              <a:ahLst/>
              <a:cxnLst/>
              <a:rect l="l" t="t" r="r" b="b"/>
              <a:pathLst>
                <a:path w="3143" h="2783" extrusionOk="0">
                  <a:moveTo>
                    <a:pt x="2583" y="1"/>
                  </a:moveTo>
                  <a:cubicBezTo>
                    <a:pt x="2509" y="1"/>
                    <a:pt x="2415" y="26"/>
                    <a:pt x="2302" y="81"/>
                  </a:cubicBezTo>
                  <a:cubicBezTo>
                    <a:pt x="1335" y="581"/>
                    <a:pt x="1" y="2783"/>
                    <a:pt x="1" y="2783"/>
                  </a:cubicBezTo>
                  <a:cubicBezTo>
                    <a:pt x="2534" y="1457"/>
                    <a:pt x="3142" y="1"/>
                    <a:pt x="2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51;p46"/>
            <p:cNvSpPr/>
            <p:nvPr/>
          </p:nvSpPr>
          <p:spPr>
            <a:xfrm>
              <a:off x="3018150" y="1426475"/>
              <a:ext cx="87600" cy="182650"/>
            </a:xfrm>
            <a:custGeom>
              <a:avLst/>
              <a:gdLst/>
              <a:ahLst/>
              <a:cxnLst/>
              <a:rect l="l" t="t" r="r" b="b"/>
              <a:pathLst>
                <a:path w="3504" h="7306" extrusionOk="0">
                  <a:moveTo>
                    <a:pt x="3437" y="0"/>
                  </a:moveTo>
                  <a:cubicBezTo>
                    <a:pt x="1902" y="534"/>
                    <a:pt x="234" y="1468"/>
                    <a:pt x="101" y="3269"/>
                  </a:cubicBezTo>
                  <a:cubicBezTo>
                    <a:pt x="1" y="4904"/>
                    <a:pt x="1068" y="6371"/>
                    <a:pt x="2336" y="7305"/>
                  </a:cubicBezTo>
                  <a:cubicBezTo>
                    <a:pt x="2369" y="7305"/>
                    <a:pt x="2403" y="7272"/>
                    <a:pt x="2403" y="7239"/>
                  </a:cubicBezTo>
                  <a:cubicBezTo>
                    <a:pt x="1268" y="6204"/>
                    <a:pt x="201" y="5037"/>
                    <a:pt x="234" y="3402"/>
                  </a:cubicBezTo>
                  <a:cubicBezTo>
                    <a:pt x="301" y="1534"/>
                    <a:pt x="2002" y="767"/>
                    <a:pt x="3470" y="67"/>
                  </a:cubicBezTo>
                  <a:cubicBezTo>
                    <a:pt x="3503" y="67"/>
                    <a:pt x="3503" y="0"/>
                    <a:pt x="3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52;p46"/>
            <p:cNvSpPr/>
            <p:nvPr/>
          </p:nvSpPr>
          <p:spPr>
            <a:xfrm>
              <a:off x="3154100" y="1342725"/>
              <a:ext cx="90075" cy="46575"/>
            </a:xfrm>
            <a:custGeom>
              <a:avLst/>
              <a:gdLst/>
              <a:ahLst/>
              <a:cxnLst/>
              <a:rect l="l" t="t" r="r" b="b"/>
              <a:pathLst>
                <a:path w="3603" h="1863" extrusionOk="0">
                  <a:moveTo>
                    <a:pt x="3316" y="1"/>
                  </a:moveTo>
                  <a:cubicBezTo>
                    <a:pt x="2021" y="1"/>
                    <a:pt x="808" y="821"/>
                    <a:pt x="0" y="1816"/>
                  </a:cubicBezTo>
                  <a:cubicBezTo>
                    <a:pt x="0" y="1839"/>
                    <a:pt x="17" y="1863"/>
                    <a:pt x="38" y="1863"/>
                  </a:cubicBezTo>
                  <a:cubicBezTo>
                    <a:pt x="47" y="1863"/>
                    <a:pt x="57" y="1859"/>
                    <a:pt x="67" y="1849"/>
                  </a:cubicBezTo>
                  <a:cubicBezTo>
                    <a:pt x="1101" y="815"/>
                    <a:pt x="2102" y="148"/>
                    <a:pt x="3603" y="48"/>
                  </a:cubicBezTo>
                  <a:lnTo>
                    <a:pt x="3603" y="14"/>
                  </a:lnTo>
                  <a:cubicBezTo>
                    <a:pt x="3507" y="5"/>
                    <a:pt x="3411" y="1"/>
                    <a:pt x="3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53;p46"/>
            <p:cNvSpPr/>
            <p:nvPr/>
          </p:nvSpPr>
          <p:spPr>
            <a:xfrm>
              <a:off x="3224975" y="1367475"/>
              <a:ext cx="51725" cy="11475"/>
            </a:xfrm>
            <a:custGeom>
              <a:avLst/>
              <a:gdLst/>
              <a:ahLst/>
              <a:cxnLst/>
              <a:rect l="l" t="t" r="r" b="b"/>
              <a:pathLst>
                <a:path w="2069" h="459" extrusionOk="0">
                  <a:moveTo>
                    <a:pt x="1416" y="1"/>
                  </a:moveTo>
                  <a:cubicBezTo>
                    <a:pt x="916" y="1"/>
                    <a:pt x="418" y="157"/>
                    <a:pt x="0" y="459"/>
                  </a:cubicBezTo>
                  <a:cubicBezTo>
                    <a:pt x="473" y="185"/>
                    <a:pt x="1002" y="41"/>
                    <a:pt x="1530" y="41"/>
                  </a:cubicBezTo>
                  <a:cubicBezTo>
                    <a:pt x="1711" y="41"/>
                    <a:pt x="1891" y="58"/>
                    <a:pt x="2069" y="92"/>
                  </a:cubicBezTo>
                  <a:cubicBezTo>
                    <a:pt x="1855" y="31"/>
                    <a:pt x="1636" y="1"/>
                    <a:pt x="1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54;p46"/>
            <p:cNvSpPr/>
            <p:nvPr/>
          </p:nvSpPr>
          <p:spPr>
            <a:xfrm>
              <a:off x="3052350" y="1410875"/>
              <a:ext cx="293575" cy="359050"/>
            </a:xfrm>
            <a:custGeom>
              <a:avLst/>
              <a:gdLst/>
              <a:ahLst/>
              <a:cxnLst/>
              <a:rect l="l" t="t" r="r" b="b"/>
              <a:pathLst>
                <a:path w="11743" h="14362" extrusionOk="0">
                  <a:moveTo>
                    <a:pt x="5657" y="0"/>
                  </a:moveTo>
                  <a:cubicBezTo>
                    <a:pt x="3463" y="0"/>
                    <a:pt x="1159" y="1368"/>
                    <a:pt x="568" y="3593"/>
                  </a:cubicBezTo>
                  <a:cubicBezTo>
                    <a:pt x="1" y="5728"/>
                    <a:pt x="1368" y="11732"/>
                    <a:pt x="2903" y="13033"/>
                  </a:cubicBezTo>
                  <a:cubicBezTo>
                    <a:pt x="3929" y="13891"/>
                    <a:pt x="5230" y="14362"/>
                    <a:pt x="6488" y="14362"/>
                  </a:cubicBezTo>
                  <a:cubicBezTo>
                    <a:pt x="7970" y="14362"/>
                    <a:pt x="9393" y="13709"/>
                    <a:pt x="10241" y="12266"/>
                  </a:cubicBezTo>
                  <a:cubicBezTo>
                    <a:pt x="11742" y="9697"/>
                    <a:pt x="9874" y="1892"/>
                    <a:pt x="8173" y="724"/>
                  </a:cubicBezTo>
                  <a:cubicBezTo>
                    <a:pt x="7436" y="230"/>
                    <a:pt x="6556" y="0"/>
                    <a:pt x="5657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55;p46"/>
            <p:cNvSpPr/>
            <p:nvPr/>
          </p:nvSpPr>
          <p:spPr>
            <a:xfrm>
              <a:off x="3221650" y="1684150"/>
              <a:ext cx="21700" cy="8350"/>
            </a:xfrm>
            <a:custGeom>
              <a:avLst/>
              <a:gdLst/>
              <a:ahLst/>
              <a:cxnLst/>
              <a:rect l="l" t="t" r="r" b="b"/>
              <a:pathLst>
                <a:path w="868" h="334" extrusionOk="0">
                  <a:moveTo>
                    <a:pt x="834" y="0"/>
                  </a:moveTo>
                  <a:cubicBezTo>
                    <a:pt x="701" y="100"/>
                    <a:pt x="567" y="167"/>
                    <a:pt x="434" y="201"/>
                  </a:cubicBezTo>
                  <a:cubicBezTo>
                    <a:pt x="411" y="205"/>
                    <a:pt x="390" y="207"/>
                    <a:pt x="368" y="207"/>
                  </a:cubicBezTo>
                  <a:cubicBezTo>
                    <a:pt x="232" y="207"/>
                    <a:pt x="120" y="120"/>
                    <a:pt x="33" y="34"/>
                  </a:cubicBezTo>
                  <a:cubicBezTo>
                    <a:pt x="0" y="34"/>
                    <a:pt x="0" y="67"/>
                    <a:pt x="0" y="67"/>
                  </a:cubicBezTo>
                  <a:cubicBezTo>
                    <a:pt x="67" y="234"/>
                    <a:pt x="200" y="334"/>
                    <a:pt x="400" y="334"/>
                  </a:cubicBezTo>
                  <a:cubicBezTo>
                    <a:pt x="600" y="334"/>
                    <a:pt x="767" y="201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56;p46"/>
            <p:cNvSpPr/>
            <p:nvPr/>
          </p:nvSpPr>
          <p:spPr>
            <a:xfrm>
              <a:off x="3226050" y="1532850"/>
              <a:ext cx="58775" cy="130475"/>
            </a:xfrm>
            <a:custGeom>
              <a:avLst/>
              <a:gdLst/>
              <a:ahLst/>
              <a:cxnLst/>
              <a:rect l="l" t="t" r="r" b="b"/>
              <a:pathLst>
                <a:path w="2351" h="5219" extrusionOk="0">
                  <a:moveTo>
                    <a:pt x="857" y="1"/>
                  </a:moveTo>
                  <a:cubicBezTo>
                    <a:pt x="828" y="1"/>
                    <a:pt x="801" y="25"/>
                    <a:pt x="825" y="48"/>
                  </a:cubicBezTo>
                  <a:cubicBezTo>
                    <a:pt x="1125" y="1349"/>
                    <a:pt x="1659" y="2550"/>
                    <a:pt x="1992" y="3884"/>
                  </a:cubicBezTo>
                  <a:cubicBezTo>
                    <a:pt x="1759" y="3817"/>
                    <a:pt x="1525" y="3817"/>
                    <a:pt x="1292" y="3817"/>
                  </a:cubicBezTo>
                  <a:cubicBezTo>
                    <a:pt x="1258" y="3817"/>
                    <a:pt x="1592" y="4718"/>
                    <a:pt x="1592" y="4852"/>
                  </a:cubicBezTo>
                  <a:cubicBezTo>
                    <a:pt x="1383" y="4921"/>
                    <a:pt x="1163" y="4956"/>
                    <a:pt x="944" y="4956"/>
                  </a:cubicBezTo>
                  <a:cubicBezTo>
                    <a:pt x="636" y="4956"/>
                    <a:pt x="330" y="4888"/>
                    <a:pt x="58" y="4751"/>
                  </a:cubicBezTo>
                  <a:cubicBezTo>
                    <a:pt x="48" y="4742"/>
                    <a:pt x="38" y="4738"/>
                    <a:pt x="30" y="4738"/>
                  </a:cubicBezTo>
                  <a:cubicBezTo>
                    <a:pt x="10" y="4738"/>
                    <a:pt x="1" y="4761"/>
                    <a:pt x="24" y="4785"/>
                  </a:cubicBezTo>
                  <a:cubicBezTo>
                    <a:pt x="291" y="5085"/>
                    <a:pt x="658" y="5218"/>
                    <a:pt x="1058" y="5218"/>
                  </a:cubicBezTo>
                  <a:cubicBezTo>
                    <a:pt x="1225" y="5185"/>
                    <a:pt x="1392" y="5185"/>
                    <a:pt x="1559" y="5118"/>
                  </a:cubicBezTo>
                  <a:cubicBezTo>
                    <a:pt x="1592" y="5118"/>
                    <a:pt x="1625" y="5118"/>
                    <a:pt x="1659" y="5085"/>
                  </a:cubicBezTo>
                  <a:lnTo>
                    <a:pt x="1759" y="5052"/>
                  </a:lnTo>
                  <a:cubicBezTo>
                    <a:pt x="1792" y="5052"/>
                    <a:pt x="1825" y="4985"/>
                    <a:pt x="1825" y="4952"/>
                  </a:cubicBezTo>
                  <a:lnTo>
                    <a:pt x="1825" y="4918"/>
                  </a:lnTo>
                  <a:lnTo>
                    <a:pt x="1825" y="4885"/>
                  </a:lnTo>
                  <a:cubicBezTo>
                    <a:pt x="1759" y="4551"/>
                    <a:pt x="1625" y="4084"/>
                    <a:pt x="1625" y="4084"/>
                  </a:cubicBezTo>
                  <a:lnTo>
                    <a:pt x="1625" y="4084"/>
                  </a:lnTo>
                  <a:cubicBezTo>
                    <a:pt x="1710" y="4105"/>
                    <a:pt x="1994" y="4166"/>
                    <a:pt x="2175" y="4166"/>
                  </a:cubicBezTo>
                  <a:cubicBezTo>
                    <a:pt x="2280" y="4166"/>
                    <a:pt x="2350" y="4146"/>
                    <a:pt x="2326" y="4084"/>
                  </a:cubicBezTo>
                  <a:cubicBezTo>
                    <a:pt x="1992" y="2683"/>
                    <a:pt x="1525" y="1316"/>
                    <a:pt x="891" y="15"/>
                  </a:cubicBezTo>
                  <a:cubicBezTo>
                    <a:pt x="882" y="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57;p46"/>
            <p:cNvSpPr/>
            <p:nvPr/>
          </p:nvSpPr>
          <p:spPr>
            <a:xfrm>
              <a:off x="3224975" y="1652450"/>
              <a:ext cx="35050" cy="25050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4" y="1"/>
                  </a:moveTo>
                  <a:cubicBezTo>
                    <a:pt x="0" y="134"/>
                    <a:pt x="0" y="268"/>
                    <a:pt x="0" y="434"/>
                  </a:cubicBezTo>
                  <a:cubicBezTo>
                    <a:pt x="0" y="701"/>
                    <a:pt x="67" y="1002"/>
                    <a:pt x="401" y="1002"/>
                  </a:cubicBezTo>
                  <a:cubicBezTo>
                    <a:pt x="568" y="1002"/>
                    <a:pt x="701" y="968"/>
                    <a:pt x="834" y="868"/>
                  </a:cubicBezTo>
                  <a:cubicBezTo>
                    <a:pt x="1068" y="701"/>
                    <a:pt x="1268" y="468"/>
                    <a:pt x="1401" y="201"/>
                  </a:cubicBezTo>
                  <a:lnTo>
                    <a:pt x="1401" y="201"/>
                  </a:lnTo>
                  <a:cubicBezTo>
                    <a:pt x="1276" y="228"/>
                    <a:pt x="1151" y="240"/>
                    <a:pt x="1027" y="240"/>
                  </a:cubicBezTo>
                  <a:cubicBezTo>
                    <a:pt x="687" y="240"/>
                    <a:pt x="351" y="147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58;p46"/>
            <p:cNvSpPr/>
            <p:nvPr/>
          </p:nvSpPr>
          <p:spPr>
            <a:xfrm>
              <a:off x="3224975" y="1662650"/>
              <a:ext cx="20875" cy="14850"/>
            </a:xfrm>
            <a:custGeom>
              <a:avLst/>
              <a:gdLst/>
              <a:ahLst/>
              <a:cxnLst/>
              <a:rect l="l" t="t" r="r" b="b"/>
              <a:pathLst>
                <a:path w="835" h="594" extrusionOk="0">
                  <a:moveTo>
                    <a:pt x="177" y="1"/>
                  </a:moveTo>
                  <a:cubicBezTo>
                    <a:pt x="118" y="1"/>
                    <a:pt x="59" y="9"/>
                    <a:pt x="0" y="26"/>
                  </a:cubicBezTo>
                  <a:cubicBezTo>
                    <a:pt x="0" y="293"/>
                    <a:pt x="67" y="594"/>
                    <a:pt x="401" y="594"/>
                  </a:cubicBezTo>
                  <a:cubicBezTo>
                    <a:pt x="568" y="594"/>
                    <a:pt x="701" y="560"/>
                    <a:pt x="834" y="460"/>
                  </a:cubicBezTo>
                  <a:cubicBezTo>
                    <a:pt x="724" y="185"/>
                    <a:pt x="455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59;p46"/>
            <p:cNvSpPr/>
            <p:nvPr/>
          </p:nvSpPr>
          <p:spPr>
            <a:xfrm>
              <a:off x="3208300" y="1585750"/>
              <a:ext cx="10850" cy="28375"/>
            </a:xfrm>
            <a:custGeom>
              <a:avLst/>
              <a:gdLst/>
              <a:ahLst/>
              <a:cxnLst/>
              <a:rect l="l" t="t" r="r" b="b"/>
              <a:pathLst>
                <a:path w="434" h="1135" extrusionOk="0">
                  <a:moveTo>
                    <a:pt x="234" y="0"/>
                  </a:moveTo>
                  <a:cubicBezTo>
                    <a:pt x="234" y="0"/>
                    <a:pt x="200" y="34"/>
                    <a:pt x="200" y="34"/>
                  </a:cubicBezTo>
                  <a:cubicBezTo>
                    <a:pt x="301" y="467"/>
                    <a:pt x="334" y="934"/>
                    <a:pt x="0" y="1134"/>
                  </a:cubicBezTo>
                  <a:cubicBezTo>
                    <a:pt x="434" y="1001"/>
                    <a:pt x="367" y="3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60;p46"/>
            <p:cNvSpPr/>
            <p:nvPr/>
          </p:nvSpPr>
          <p:spPr>
            <a:xfrm>
              <a:off x="3186375" y="1576500"/>
              <a:ext cx="35725" cy="33575"/>
            </a:xfrm>
            <a:custGeom>
              <a:avLst/>
              <a:gdLst/>
              <a:ahLst/>
              <a:cxnLst/>
              <a:rect l="l" t="t" r="r" b="b"/>
              <a:pathLst>
                <a:path w="1429" h="1343" extrusionOk="0">
                  <a:moveTo>
                    <a:pt x="685" y="1"/>
                  </a:moveTo>
                  <a:cubicBezTo>
                    <a:pt x="671" y="1"/>
                    <a:pt x="658" y="2"/>
                    <a:pt x="644" y="3"/>
                  </a:cubicBezTo>
                  <a:cubicBezTo>
                    <a:pt x="1" y="100"/>
                    <a:pt x="194" y="1343"/>
                    <a:pt x="747" y="1343"/>
                  </a:cubicBezTo>
                  <a:cubicBezTo>
                    <a:pt x="768" y="1343"/>
                    <a:pt x="789" y="1341"/>
                    <a:pt x="811" y="1338"/>
                  </a:cubicBezTo>
                  <a:cubicBezTo>
                    <a:pt x="1429" y="1273"/>
                    <a:pt x="1222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61;p46"/>
            <p:cNvSpPr/>
            <p:nvPr/>
          </p:nvSpPr>
          <p:spPr>
            <a:xfrm>
              <a:off x="3273375" y="1574075"/>
              <a:ext cx="15825" cy="24225"/>
            </a:xfrm>
            <a:custGeom>
              <a:avLst/>
              <a:gdLst/>
              <a:ahLst/>
              <a:cxnLst/>
              <a:rect l="l" t="t" r="r" b="b"/>
              <a:pathLst>
                <a:path w="633" h="969" extrusionOk="0">
                  <a:moveTo>
                    <a:pt x="33" y="0"/>
                  </a:moveTo>
                  <a:cubicBezTo>
                    <a:pt x="0" y="390"/>
                    <a:pt x="157" y="969"/>
                    <a:pt x="596" y="969"/>
                  </a:cubicBezTo>
                  <a:cubicBezTo>
                    <a:pt x="608" y="969"/>
                    <a:pt x="620" y="969"/>
                    <a:pt x="633" y="968"/>
                  </a:cubicBezTo>
                  <a:cubicBezTo>
                    <a:pt x="266" y="901"/>
                    <a:pt x="133" y="434"/>
                    <a:pt x="66" y="34"/>
                  </a:cubicBezTo>
                  <a:cubicBezTo>
                    <a:pt x="66" y="0"/>
                    <a:pt x="3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62;p46"/>
            <p:cNvSpPr/>
            <p:nvPr/>
          </p:nvSpPr>
          <p:spPr>
            <a:xfrm>
              <a:off x="3268175" y="1562025"/>
              <a:ext cx="35150" cy="33150"/>
            </a:xfrm>
            <a:custGeom>
              <a:avLst/>
              <a:gdLst/>
              <a:ahLst/>
              <a:cxnLst/>
              <a:rect l="l" t="t" r="r" b="b"/>
              <a:pathLst>
                <a:path w="1406" h="1326" extrusionOk="0">
                  <a:moveTo>
                    <a:pt x="651" y="1"/>
                  </a:moveTo>
                  <a:cubicBezTo>
                    <a:pt x="615" y="1"/>
                    <a:pt x="579" y="5"/>
                    <a:pt x="541" y="15"/>
                  </a:cubicBezTo>
                  <a:cubicBezTo>
                    <a:pt x="1" y="111"/>
                    <a:pt x="217" y="1326"/>
                    <a:pt x="758" y="1326"/>
                  </a:cubicBezTo>
                  <a:cubicBezTo>
                    <a:pt x="785" y="1326"/>
                    <a:pt x="812" y="1323"/>
                    <a:pt x="841" y="1316"/>
                  </a:cubicBezTo>
                  <a:cubicBezTo>
                    <a:pt x="1405" y="1159"/>
                    <a:pt x="120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63;p46"/>
            <p:cNvSpPr/>
            <p:nvPr/>
          </p:nvSpPr>
          <p:spPr>
            <a:xfrm>
              <a:off x="3173575" y="1543225"/>
              <a:ext cx="37250" cy="24475"/>
            </a:xfrm>
            <a:custGeom>
              <a:avLst/>
              <a:gdLst/>
              <a:ahLst/>
              <a:cxnLst/>
              <a:rect l="l" t="t" r="r" b="b"/>
              <a:pathLst>
                <a:path w="1490" h="979" extrusionOk="0">
                  <a:moveTo>
                    <a:pt x="1006" y="0"/>
                  </a:moveTo>
                  <a:cubicBezTo>
                    <a:pt x="881" y="0"/>
                    <a:pt x="756" y="33"/>
                    <a:pt x="655" y="100"/>
                  </a:cubicBezTo>
                  <a:cubicBezTo>
                    <a:pt x="422" y="167"/>
                    <a:pt x="222" y="334"/>
                    <a:pt x="88" y="567"/>
                  </a:cubicBezTo>
                  <a:cubicBezTo>
                    <a:pt x="0" y="773"/>
                    <a:pt x="171" y="979"/>
                    <a:pt x="373" y="979"/>
                  </a:cubicBezTo>
                  <a:cubicBezTo>
                    <a:pt x="400" y="979"/>
                    <a:pt x="428" y="975"/>
                    <a:pt x="455" y="967"/>
                  </a:cubicBezTo>
                  <a:cubicBezTo>
                    <a:pt x="622" y="901"/>
                    <a:pt x="789" y="834"/>
                    <a:pt x="956" y="767"/>
                  </a:cubicBezTo>
                  <a:cubicBezTo>
                    <a:pt x="1156" y="701"/>
                    <a:pt x="1323" y="567"/>
                    <a:pt x="1423" y="434"/>
                  </a:cubicBezTo>
                  <a:cubicBezTo>
                    <a:pt x="1489" y="300"/>
                    <a:pt x="1456" y="167"/>
                    <a:pt x="1356" y="100"/>
                  </a:cubicBezTo>
                  <a:cubicBezTo>
                    <a:pt x="1256" y="33"/>
                    <a:pt x="1131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64;p46"/>
            <p:cNvSpPr/>
            <p:nvPr/>
          </p:nvSpPr>
          <p:spPr>
            <a:xfrm>
              <a:off x="3261675" y="1526725"/>
              <a:ext cx="36500" cy="19075"/>
            </a:xfrm>
            <a:custGeom>
              <a:avLst/>
              <a:gdLst/>
              <a:ahLst/>
              <a:cxnLst/>
              <a:rect l="l" t="t" r="r" b="b"/>
              <a:pathLst>
                <a:path w="1460" h="763" extrusionOk="0">
                  <a:moveTo>
                    <a:pt x="521" y="1"/>
                  </a:moveTo>
                  <a:cubicBezTo>
                    <a:pt x="353" y="1"/>
                    <a:pt x="199" y="69"/>
                    <a:pt x="100" y="193"/>
                  </a:cubicBezTo>
                  <a:cubicBezTo>
                    <a:pt x="0" y="293"/>
                    <a:pt x="0" y="427"/>
                    <a:pt x="100" y="527"/>
                  </a:cubicBezTo>
                  <a:cubicBezTo>
                    <a:pt x="234" y="627"/>
                    <a:pt x="400" y="693"/>
                    <a:pt x="567" y="693"/>
                  </a:cubicBezTo>
                  <a:cubicBezTo>
                    <a:pt x="734" y="727"/>
                    <a:pt x="901" y="760"/>
                    <a:pt x="1068" y="760"/>
                  </a:cubicBezTo>
                  <a:cubicBezTo>
                    <a:pt x="1080" y="762"/>
                    <a:pt x="1092" y="763"/>
                    <a:pt x="1103" y="763"/>
                  </a:cubicBezTo>
                  <a:cubicBezTo>
                    <a:pt x="1318" y="763"/>
                    <a:pt x="1459" y="485"/>
                    <a:pt x="1301" y="326"/>
                  </a:cubicBezTo>
                  <a:cubicBezTo>
                    <a:pt x="1134" y="160"/>
                    <a:pt x="934" y="26"/>
                    <a:pt x="701" y="26"/>
                  </a:cubicBezTo>
                  <a:cubicBezTo>
                    <a:pt x="640" y="9"/>
                    <a:pt x="580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65;p46"/>
            <p:cNvSpPr/>
            <p:nvPr/>
          </p:nvSpPr>
          <p:spPr>
            <a:xfrm>
              <a:off x="3006800" y="1404775"/>
              <a:ext cx="290750" cy="216850"/>
            </a:xfrm>
            <a:custGeom>
              <a:avLst/>
              <a:gdLst/>
              <a:ahLst/>
              <a:cxnLst/>
              <a:rect l="l" t="t" r="r" b="b"/>
              <a:pathLst>
                <a:path w="11630" h="8674" extrusionOk="0">
                  <a:moveTo>
                    <a:pt x="7489" y="0"/>
                  </a:moveTo>
                  <a:cubicBezTo>
                    <a:pt x="6691" y="0"/>
                    <a:pt x="5746" y="194"/>
                    <a:pt x="4625" y="668"/>
                  </a:cubicBezTo>
                  <a:cubicBezTo>
                    <a:pt x="1" y="2631"/>
                    <a:pt x="2012" y="8674"/>
                    <a:pt x="3445" y="8674"/>
                  </a:cubicBezTo>
                  <a:cubicBezTo>
                    <a:pt x="3449" y="8674"/>
                    <a:pt x="3453" y="8674"/>
                    <a:pt x="3457" y="8674"/>
                  </a:cubicBezTo>
                  <a:cubicBezTo>
                    <a:pt x="3724" y="8674"/>
                    <a:pt x="4258" y="6872"/>
                    <a:pt x="4391" y="6105"/>
                  </a:cubicBezTo>
                  <a:cubicBezTo>
                    <a:pt x="4524" y="5338"/>
                    <a:pt x="3991" y="4371"/>
                    <a:pt x="4725" y="3170"/>
                  </a:cubicBezTo>
                  <a:cubicBezTo>
                    <a:pt x="5026" y="2708"/>
                    <a:pt x="5999" y="2606"/>
                    <a:pt x="6943" y="2606"/>
                  </a:cubicBezTo>
                  <a:cubicBezTo>
                    <a:pt x="7699" y="2606"/>
                    <a:pt x="8437" y="2671"/>
                    <a:pt x="8799" y="2671"/>
                  </a:cubicBezTo>
                  <a:cubicBezTo>
                    <a:pt x="8834" y="2671"/>
                    <a:pt x="8866" y="2671"/>
                    <a:pt x="8894" y="2669"/>
                  </a:cubicBezTo>
                  <a:cubicBezTo>
                    <a:pt x="9356" y="2626"/>
                    <a:pt x="9768" y="2483"/>
                    <a:pt x="10157" y="2483"/>
                  </a:cubicBezTo>
                  <a:cubicBezTo>
                    <a:pt x="10667" y="2483"/>
                    <a:pt x="11137" y="2729"/>
                    <a:pt x="11630" y="3770"/>
                  </a:cubicBezTo>
                  <a:cubicBezTo>
                    <a:pt x="11630" y="3770"/>
                    <a:pt x="11009" y="0"/>
                    <a:pt x="7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66;p46"/>
            <p:cNvSpPr/>
            <p:nvPr/>
          </p:nvSpPr>
          <p:spPr>
            <a:xfrm>
              <a:off x="3024000" y="1587275"/>
              <a:ext cx="90925" cy="95125"/>
            </a:xfrm>
            <a:custGeom>
              <a:avLst/>
              <a:gdLst/>
              <a:ahLst/>
              <a:cxnLst/>
              <a:rect l="l" t="t" r="r" b="b"/>
              <a:pathLst>
                <a:path w="3637" h="3805" extrusionOk="0">
                  <a:moveTo>
                    <a:pt x="1231" y="0"/>
                  </a:moveTo>
                  <a:cubicBezTo>
                    <a:pt x="1103" y="0"/>
                    <a:pt x="980" y="32"/>
                    <a:pt x="868" y="106"/>
                  </a:cubicBezTo>
                  <a:cubicBezTo>
                    <a:pt x="0" y="640"/>
                    <a:pt x="1201" y="3408"/>
                    <a:pt x="2269" y="3742"/>
                  </a:cubicBezTo>
                  <a:cubicBezTo>
                    <a:pt x="2388" y="3784"/>
                    <a:pt x="2510" y="3804"/>
                    <a:pt x="2630" y="3804"/>
                  </a:cubicBezTo>
                  <a:cubicBezTo>
                    <a:pt x="3082" y="3804"/>
                    <a:pt x="3505" y="3523"/>
                    <a:pt x="3636" y="3075"/>
                  </a:cubicBezTo>
                  <a:lnTo>
                    <a:pt x="3203" y="1440"/>
                  </a:lnTo>
                  <a:cubicBezTo>
                    <a:pt x="3203" y="1440"/>
                    <a:pt x="2091" y="0"/>
                    <a:pt x="123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67;p46"/>
            <p:cNvSpPr/>
            <p:nvPr/>
          </p:nvSpPr>
          <p:spPr>
            <a:xfrm>
              <a:off x="3054025" y="1609100"/>
              <a:ext cx="47325" cy="57875"/>
            </a:xfrm>
            <a:custGeom>
              <a:avLst/>
              <a:gdLst/>
              <a:ahLst/>
              <a:cxnLst/>
              <a:rect l="l" t="t" r="r" b="b"/>
              <a:pathLst>
                <a:path w="1893" h="2315" extrusionOk="0">
                  <a:moveTo>
                    <a:pt x="34" y="0"/>
                  </a:moveTo>
                  <a:cubicBezTo>
                    <a:pt x="34" y="0"/>
                    <a:pt x="0" y="34"/>
                    <a:pt x="34" y="34"/>
                  </a:cubicBezTo>
                  <a:cubicBezTo>
                    <a:pt x="734" y="334"/>
                    <a:pt x="1268" y="901"/>
                    <a:pt x="1501" y="1635"/>
                  </a:cubicBezTo>
                  <a:cubicBezTo>
                    <a:pt x="1387" y="1463"/>
                    <a:pt x="1206" y="1368"/>
                    <a:pt x="1023" y="1368"/>
                  </a:cubicBezTo>
                  <a:cubicBezTo>
                    <a:pt x="887" y="1368"/>
                    <a:pt x="748" y="1421"/>
                    <a:pt x="634" y="1535"/>
                  </a:cubicBezTo>
                  <a:cubicBezTo>
                    <a:pt x="634" y="1535"/>
                    <a:pt x="634" y="1568"/>
                    <a:pt x="634" y="1568"/>
                  </a:cubicBezTo>
                  <a:cubicBezTo>
                    <a:pt x="717" y="1537"/>
                    <a:pt x="802" y="1522"/>
                    <a:pt x="887" y="1522"/>
                  </a:cubicBezTo>
                  <a:cubicBezTo>
                    <a:pt x="1074" y="1522"/>
                    <a:pt x="1253" y="1597"/>
                    <a:pt x="1368" y="1735"/>
                  </a:cubicBezTo>
                  <a:cubicBezTo>
                    <a:pt x="1535" y="1902"/>
                    <a:pt x="1635" y="2102"/>
                    <a:pt x="1768" y="2302"/>
                  </a:cubicBezTo>
                  <a:cubicBezTo>
                    <a:pt x="1777" y="2311"/>
                    <a:pt x="1791" y="2315"/>
                    <a:pt x="1806" y="2315"/>
                  </a:cubicBezTo>
                  <a:cubicBezTo>
                    <a:pt x="1846" y="2315"/>
                    <a:pt x="1893" y="2284"/>
                    <a:pt x="1868" y="2235"/>
                  </a:cubicBezTo>
                  <a:cubicBezTo>
                    <a:pt x="1835" y="1301"/>
                    <a:pt x="1034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1192;p39"/>
          <p:cNvGrpSpPr/>
          <p:nvPr/>
        </p:nvGrpSpPr>
        <p:grpSpPr>
          <a:xfrm>
            <a:off x="6358932" y="603354"/>
            <a:ext cx="349719" cy="251846"/>
            <a:chOff x="4020831" y="2528594"/>
            <a:chExt cx="348847" cy="251193"/>
          </a:xfrm>
        </p:grpSpPr>
        <p:sp>
          <p:nvSpPr>
            <p:cNvPr id="227" name="Google Shape;1193;p39"/>
            <p:cNvSpPr/>
            <p:nvPr/>
          </p:nvSpPr>
          <p:spPr>
            <a:xfrm>
              <a:off x="4169654" y="2596820"/>
              <a:ext cx="40362" cy="46514"/>
            </a:xfrm>
            <a:custGeom>
              <a:avLst/>
              <a:gdLst/>
              <a:ahLst/>
              <a:cxnLst/>
              <a:rect l="l" t="t" r="r" b="b"/>
              <a:pathLst>
                <a:path w="1240" h="1429" extrusionOk="0">
                  <a:moveTo>
                    <a:pt x="1" y="0"/>
                  </a:moveTo>
                  <a:lnTo>
                    <a:pt x="1" y="1429"/>
                  </a:lnTo>
                  <a:lnTo>
                    <a:pt x="1239" y="7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194;p39"/>
            <p:cNvSpPr/>
            <p:nvPr/>
          </p:nvSpPr>
          <p:spPr>
            <a:xfrm>
              <a:off x="4266558" y="2726828"/>
              <a:ext cx="41111" cy="52178"/>
            </a:xfrm>
            <a:custGeom>
              <a:avLst/>
              <a:gdLst/>
              <a:ahLst/>
              <a:cxnLst/>
              <a:rect l="l" t="t" r="r" b="b"/>
              <a:pathLst>
                <a:path w="1263" h="1603" extrusionOk="0">
                  <a:moveTo>
                    <a:pt x="632" y="1"/>
                  </a:moveTo>
                  <a:cubicBezTo>
                    <a:pt x="316" y="1"/>
                    <a:pt x="1" y="209"/>
                    <a:pt x="1" y="626"/>
                  </a:cubicBezTo>
                  <a:lnTo>
                    <a:pt x="1" y="1602"/>
                  </a:lnTo>
                  <a:lnTo>
                    <a:pt x="1263" y="1602"/>
                  </a:lnTo>
                  <a:lnTo>
                    <a:pt x="1263" y="626"/>
                  </a:lnTo>
                  <a:cubicBezTo>
                    <a:pt x="1263" y="209"/>
                    <a:pt x="94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195;p39"/>
            <p:cNvSpPr/>
            <p:nvPr/>
          </p:nvSpPr>
          <p:spPr>
            <a:xfrm>
              <a:off x="4204549" y="2725103"/>
              <a:ext cx="42673" cy="53903"/>
            </a:xfrm>
            <a:custGeom>
              <a:avLst/>
              <a:gdLst/>
              <a:ahLst/>
              <a:cxnLst/>
              <a:rect l="l" t="t" r="r" b="b"/>
              <a:pathLst>
                <a:path w="1311" h="1656" extrusionOk="0">
                  <a:moveTo>
                    <a:pt x="655" y="0"/>
                  </a:moveTo>
                  <a:cubicBezTo>
                    <a:pt x="328" y="0"/>
                    <a:pt x="0" y="227"/>
                    <a:pt x="24" y="679"/>
                  </a:cubicBezTo>
                  <a:lnTo>
                    <a:pt x="24" y="1655"/>
                  </a:lnTo>
                  <a:lnTo>
                    <a:pt x="1286" y="1655"/>
                  </a:lnTo>
                  <a:lnTo>
                    <a:pt x="1286" y="679"/>
                  </a:lnTo>
                  <a:cubicBezTo>
                    <a:pt x="1310" y="227"/>
                    <a:pt x="983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196;p39"/>
            <p:cNvSpPr/>
            <p:nvPr/>
          </p:nvSpPr>
          <p:spPr>
            <a:xfrm>
              <a:off x="4020831" y="2528594"/>
              <a:ext cx="348838" cy="191492"/>
            </a:xfrm>
            <a:custGeom>
              <a:avLst/>
              <a:gdLst/>
              <a:ahLst/>
              <a:cxnLst/>
              <a:rect l="l" t="t" r="r" b="b"/>
              <a:pathLst>
                <a:path w="10717" h="5883" extrusionOk="0">
                  <a:moveTo>
                    <a:pt x="3954" y="1024"/>
                  </a:moveTo>
                  <a:lnTo>
                    <a:pt x="7050" y="2811"/>
                  </a:lnTo>
                  <a:lnTo>
                    <a:pt x="3954" y="4597"/>
                  </a:lnTo>
                  <a:lnTo>
                    <a:pt x="3954" y="1024"/>
                  </a:lnTo>
                  <a:close/>
                  <a:moveTo>
                    <a:pt x="0" y="0"/>
                  </a:moveTo>
                  <a:lnTo>
                    <a:pt x="0" y="5621"/>
                  </a:lnTo>
                  <a:cubicBezTo>
                    <a:pt x="191" y="5525"/>
                    <a:pt x="405" y="5454"/>
                    <a:pt x="643" y="5454"/>
                  </a:cubicBezTo>
                  <a:cubicBezTo>
                    <a:pt x="1001" y="5454"/>
                    <a:pt x="1334" y="5621"/>
                    <a:pt x="1572" y="5883"/>
                  </a:cubicBezTo>
                  <a:cubicBezTo>
                    <a:pt x="1822" y="5597"/>
                    <a:pt x="2168" y="5454"/>
                    <a:pt x="2516" y="5454"/>
                  </a:cubicBezTo>
                  <a:cubicBezTo>
                    <a:pt x="2864" y="5454"/>
                    <a:pt x="3215" y="5597"/>
                    <a:pt x="3477" y="5883"/>
                  </a:cubicBezTo>
                  <a:cubicBezTo>
                    <a:pt x="3727" y="5597"/>
                    <a:pt x="4073" y="5454"/>
                    <a:pt x="4418" y="5454"/>
                  </a:cubicBezTo>
                  <a:cubicBezTo>
                    <a:pt x="4763" y="5454"/>
                    <a:pt x="5109" y="5597"/>
                    <a:pt x="5359" y="5883"/>
                  </a:cubicBezTo>
                  <a:cubicBezTo>
                    <a:pt x="5609" y="5597"/>
                    <a:pt x="5954" y="5454"/>
                    <a:pt x="6299" y="5454"/>
                  </a:cubicBezTo>
                  <a:cubicBezTo>
                    <a:pt x="6645" y="5454"/>
                    <a:pt x="6990" y="5597"/>
                    <a:pt x="7240" y="5883"/>
                  </a:cubicBezTo>
                  <a:cubicBezTo>
                    <a:pt x="7490" y="5597"/>
                    <a:pt x="7841" y="5454"/>
                    <a:pt x="8193" y="5454"/>
                  </a:cubicBezTo>
                  <a:cubicBezTo>
                    <a:pt x="8544" y="5454"/>
                    <a:pt x="8895" y="5597"/>
                    <a:pt x="9145" y="5883"/>
                  </a:cubicBezTo>
                  <a:cubicBezTo>
                    <a:pt x="9383" y="5621"/>
                    <a:pt x="9717" y="5454"/>
                    <a:pt x="10098" y="5454"/>
                  </a:cubicBezTo>
                  <a:cubicBezTo>
                    <a:pt x="10312" y="5454"/>
                    <a:pt x="10526" y="5525"/>
                    <a:pt x="10717" y="5644"/>
                  </a:cubicBezTo>
                  <a:lnTo>
                    <a:pt x="10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197;p39"/>
            <p:cNvSpPr/>
            <p:nvPr/>
          </p:nvSpPr>
          <p:spPr>
            <a:xfrm>
              <a:off x="4328568" y="2726828"/>
              <a:ext cx="41111" cy="52959"/>
            </a:xfrm>
            <a:custGeom>
              <a:avLst/>
              <a:gdLst/>
              <a:ahLst/>
              <a:cxnLst/>
              <a:rect l="l" t="t" r="r" b="b"/>
              <a:pathLst>
                <a:path w="1263" h="1627" extrusionOk="0">
                  <a:moveTo>
                    <a:pt x="632" y="1"/>
                  </a:moveTo>
                  <a:cubicBezTo>
                    <a:pt x="316" y="1"/>
                    <a:pt x="1" y="209"/>
                    <a:pt x="1" y="626"/>
                  </a:cubicBezTo>
                  <a:lnTo>
                    <a:pt x="1" y="1626"/>
                  </a:lnTo>
                  <a:lnTo>
                    <a:pt x="1263" y="1626"/>
                  </a:lnTo>
                  <a:lnTo>
                    <a:pt x="1263" y="1079"/>
                  </a:lnTo>
                  <a:lnTo>
                    <a:pt x="1263" y="626"/>
                  </a:lnTo>
                  <a:cubicBezTo>
                    <a:pt x="1263" y="209"/>
                    <a:pt x="94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198;p39"/>
            <p:cNvSpPr/>
            <p:nvPr/>
          </p:nvSpPr>
          <p:spPr>
            <a:xfrm>
              <a:off x="4144069" y="2726828"/>
              <a:ext cx="41143" cy="52178"/>
            </a:xfrm>
            <a:custGeom>
              <a:avLst/>
              <a:gdLst/>
              <a:ahLst/>
              <a:cxnLst/>
              <a:rect l="l" t="t" r="r" b="b"/>
              <a:pathLst>
                <a:path w="1264" h="1603" extrusionOk="0">
                  <a:moveTo>
                    <a:pt x="632" y="1"/>
                  </a:moveTo>
                  <a:cubicBezTo>
                    <a:pt x="316" y="1"/>
                    <a:pt x="1" y="209"/>
                    <a:pt x="1" y="626"/>
                  </a:cubicBezTo>
                  <a:lnTo>
                    <a:pt x="1" y="1602"/>
                  </a:lnTo>
                  <a:lnTo>
                    <a:pt x="1263" y="1602"/>
                  </a:lnTo>
                  <a:lnTo>
                    <a:pt x="1263" y="626"/>
                  </a:lnTo>
                  <a:cubicBezTo>
                    <a:pt x="1263" y="209"/>
                    <a:pt x="948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199;p39"/>
            <p:cNvSpPr/>
            <p:nvPr/>
          </p:nvSpPr>
          <p:spPr>
            <a:xfrm>
              <a:off x="4020831" y="2726828"/>
              <a:ext cx="41111" cy="52178"/>
            </a:xfrm>
            <a:custGeom>
              <a:avLst/>
              <a:gdLst/>
              <a:ahLst/>
              <a:cxnLst/>
              <a:rect l="l" t="t" r="r" b="b"/>
              <a:pathLst>
                <a:path w="1263" h="1603" extrusionOk="0">
                  <a:moveTo>
                    <a:pt x="632" y="1"/>
                  </a:moveTo>
                  <a:cubicBezTo>
                    <a:pt x="316" y="1"/>
                    <a:pt x="0" y="209"/>
                    <a:pt x="0" y="626"/>
                  </a:cubicBezTo>
                  <a:lnTo>
                    <a:pt x="0" y="1602"/>
                  </a:lnTo>
                  <a:lnTo>
                    <a:pt x="1263" y="1602"/>
                  </a:lnTo>
                  <a:lnTo>
                    <a:pt x="1263" y="626"/>
                  </a:lnTo>
                  <a:cubicBezTo>
                    <a:pt x="1263" y="209"/>
                    <a:pt x="94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200;p39"/>
            <p:cNvSpPr/>
            <p:nvPr/>
          </p:nvSpPr>
          <p:spPr>
            <a:xfrm>
              <a:off x="4081669" y="2725103"/>
              <a:ext cx="43064" cy="53903"/>
            </a:xfrm>
            <a:custGeom>
              <a:avLst/>
              <a:gdLst/>
              <a:ahLst/>
              <a:cxnLst/>
              <a:rect l="l" t="t" r="r" b="b"/>
              <a:pathLst>
                <a:path w="1323" h="1656" extrusionOk="0">
                  <a:moveTo>
                    <a:pt x="659" y="0"/>
                  </a:moveTo>
                  <a:cubicBezTo>
                    <a:pt x="328" y="0"/>
                    <a:pt x="1" y="227"/>
                    <a:pt x="37" y="679"/>
                  </a:cubicBezTo>
                  <a:lnTo>
                    <a:pt x="37" y="1655"/>
                  </a:lnTo>
                  <a:lnTo>
                    <a:pt x="1299" y="1655"/>
                  </a:lnTo>
                  <a:lnTo>
                    <a:pt x="1299" y="679"/>
                  </a:lnTo>
                  <a:cubicBezTo>
                    <a:pt x="1323" y="227"/>
                    <a:pt x="989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1338;p41"/>
          <p:cNvGrpSpPr/>
          <p:nvPr/>
        </p:nvGrpSpPr>
        <p:grpSpPr>
          <a:xfrm>
            <a:off x="6857837" y="603354"/>
            <a:ext cx="348892" cy="349675"/>
            <a:chOff x="3951375" y="3220950"/>
            <a:chExt cx="267350" cy="267950"/>
          </a:xfrm>
        </p:grpSpPr>
        <p:sp>
          <p:nvSpPr>
            <p:cNvPr id="236" name="Google Shape;1339;p41"/>
            <p:cNvSpPr/>
            <p:nvPr/>
          </p:nvSpPr>
          <p:spPr>
            <a:xfrm>
              <a:off x="4131775" y="3363250"/>
              <a:ext cx="63150" cy="63125"/>
            </a:xfrm>
            <a:custGeom>
              <a:avLst/>
              <a:gdLst/>
              <a:ahLst/>
              <a:cxnLst/>
              <a:rect l="l" t="t" r="r" b="b"/>
              <a:pathLst>
                <a:path w="2526" h="2525" extrusionOk="0">
                  <a:moveTo>
                    <a:pt x="1263" y="0"/>
                  </a:moveTo>
                  <a:cubicBezTo>
                    <a:pt x="572" y="0"/>
                    <a:pt x="1" y="572"/>
                    <a:pt x="1" y="1262"/>
                  </a:cubicBezTo>
                  <a:cubicBezTo>
                    <a:pt x="1" y="1953"/>
                    <a:pt x="572" y="2525"/>
                    <a:pt x="1263" y="2525"/>
                  </a:cubicBezTo>
                  <a:cubicBezTo>
                    <a:pt x="1954" y="2525"/>
                    <a:pt x="2525" y="1953"/>
                    <a:pt x="2525" y="1262"/>
                  </a:cubicBezTo>
                  <a:cubicBezTo>
                    <a:pt x="2525" y="572"/>
                    <a:pt x="1954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340;p41"/>
            <p:cNvSpPr/>
            <p:nvPr/>
          </p:nvSpPr>
          <p:spPr>
            <a:xfrm>
              <a:off x="3974600" y="3363250"/>
              <a:ext cx="63150" cy="63125"/>
            </a:xfrm>
            <a:custGeom>
              <a:avLst/>
              <a:gdLst/>
              <a:ahLst/>
              <a:cxnLst/>
              <a:rect l="l" t="t" r="r" b="b"/>
              <a:pathLst>
                <a:path w="2526" h="2525" extrusionOk="0">
                  <a:moveTo>
                    <a:pt x="1263" y="0"/>
                  </a:moveTo>
                  <a:cubicBezTo>
                    <a:pt x="572" y="0"/>
                    <a:pt x="1" y="572"/>
                    <a:pt x="1" y="1262"/>
                  </a:cubicBezTo>
                  <a:cubicBezTo>
                    <a:pt x="1" y="1953"/>
                    <a:pt x="572" y="2525"/>
                    <a:pt x="1263" y="2525"/>
                  </a:cubicBezTo>
                  <a:cubicBezTo>
                    <a:pt x="1954" y="2525"/>
                    <a:pt x="2525" y="1953"/>
                    <a:pt x="2525" y="1262"/>
                  </a:cubicBezTo>
                  <a:cubicBezTo>
                    <a:pt x="2525" y="572"/>
                    <a:pt x="1954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341;p41"/>
            <p:cNvSpPr/>
            <p:nvPr/>
          </p:nvSpPr>
          <p:spPr>
            <a:xfrm>
              <a:off x="3951375" y="3421000"/>
              <a:ext cx="267350" cy="67900"/>
            </a:xfrm>
            <a:custGeom>
              <a:avLst/>
              <a:gdLst/>
              <a:ahLst/>
              <a:cxnLst/>
              <a:rect l="l" t="t" r="r" b="b"/>
              <a:pathLst>
                <a:path w="10694" h="2716" extrusionOk="0">
                  <a:moveTo>
                    <a:pt x="3764" y="0"/>
                  </a:moveTo>
                  <a:cubicBezTo>
                    <a:pt x="3404" y="553"/>
                    <a:pt x="2804" y="841"/>
                    <a:pt x="2201" y="841"/>
                  </a:cubicBezTo>
                  <a:cubicBezTo>
                    <a:pt x="1765" y="841"/>
                    <a:pt x="1327" y="691"/>
                    <a:pt x="977" y="381"/>
                  </a:cubicBezTo>
                  <a:cubicBezTo>
                    <a:pt x="358" y="786"/>
                    <a:pt x="1" y="1477"/>
                    <a:pt x="25" y="2191"/>
                  </a:cubicBezTo>
                  <a:lnTo>
                    <a:pt x="25" y="2406"/>
                  </a:lnTo>
                  <a:cubicBezTo>
                    <a:pt x="1" y="2572"/>
                    <a:pt x="144" y="2715"/>
                    <a:pt x="334" y="2715"/>
                  </a:cubicBezTo>
                  <a:lnTo>
                    <a:pt x="4097" y="2715"/>
                  </a:lnTo>
                  <a:cubicBezTo>
                    <a:pt x="4264" y="2715"/>
                    <a:pt x="4407" y="2572"/>
                    <a:pt x="4407" y="2406"/>
                  </a:cubicBezTo>
                  <a:lnTo>
                    <a:pt x="4407" y="2191"/>
                  </a:lnTo>
                  <a:cubicBezTo>
                    <a:pt x="4407" y="1882"/>
                    <a:pt x="4335" y="1548"/>
                    <a:pt x="4192" y="1262"/>
                  </a:cubicBezTo>
                  <a:lnTo>
                    <a:pt x="6502" y="1262"/>
                  </a:lnTo>
                  <a:cubicBezTo>
                    <a:pt x="6359" y="1548"/>
                    <a:pt x="6288" y="1882"/>
                    <a:pt x="6288" y="2191"/>
                  </a:cubicBezTo>
                  <a:lnTo>
                    <a:pt x="6288" y="2406"/>
                  </a:lnTo>
                  <a:cubicBezTo>
                    <a:pt x="6288" y="2572"/>
                    <a:pt x="6431" y="2715"/>
                    <a:pt x="6598" y="2715"/>
                  </a:cubicBezTo>
                  <a:lnTo>
                    <a:pt x="10360" y="2715"/>
                  </a:lnTo>
                  <a:cubicBezTo>
                    <a:pt x="10551" y="2715"/>
                    <a:pt x="10694" y="2572"/>
                    <a:pt x="10694" y="2406"/>
                  </a:cubicBezTo>
                  <a:lnTo>
                    <a:pt x="10694" y="2191"/>
                  </a:lnTo>
                  <a:cubicBezTo>
                    <a:pt x="10694" y="1477"/>
                    <a:pt x="10313" y="786"/>
                    <a:pt x="9717" y="381"/>
                  </a:cubicBezTo>
                  <a:cubicBezTo>
                    <a:pt x="9358" y="691"/>
                    <a:pt x="8918" y="841"/>
                    <a:pt x="8482" y="841"/>
                  </a:cubicBezTo>
                  <a:cubicBezTo>
                    <a:pt x="7878" y="841"/>
                    <a:pt x="7280" y="553"/>
                    <a:pt x="6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342;p41"/>
            <p:cNvSpPr/>
            <p:nvPr/>
          </p:nvSpPr>
          <p:spPr>
            <a:xfrm>
              <a:off x="3972225" y="3220950"/>
              <a:ext cx="225075" cy="131000"/>
            </a:xfrm>
            <a:custGeom>
              <a:avLst/>
              <a:gdLst/>
              <a:ahLst/>
              <a:cxnLst/>
              <a:rect l="l" t="t" r="r" b="b"/>
              <a:pathLst>
                <a:path w="9003" h="5240" extrusionOk="0">
                  <a:moveTo>
                    <a:pt x="3647" y="1261"/>
                  </a:moveTo>
                  <a:cubicBezTo>
                    <a:pt x="3661" y="1261"/>
                    <a:pt x="3676" y="1261"/>
                    <a:pt x="3692" y="1263"/>
                  </a:cubicBezTo>
                  <a:cubicBezTo>
                    <a:pt x="4049" y="1310"/>
                    <a:pt x="4049" y="1858"/>
                    <a:pt x="3692" y="1882"/>
                  </a:cubicBezTo>
                  <a:cubicBezTo>
                    <a:pt x="3676" y="1884"/>
                    <a:pt x="3661" y="1884"/>
                    <a:pt x="3647" y="1884"/>
                  </a:cubicBezTo>
                  <a:cubicBezTo>
                    <a:pt x="3230" y="1884"/>
                    <a:pt x="3230" y="1261"/>
                    <a:pt x="3647" y="1261"/>
                  </a:cubicBezTo>
                  <a:close/>
                  <a:moveTo>
                    <a:pt x="5335" y="1263"/>
                  </a:moveTo>
                  <a:cubicBezTo>
                    <a:pt x="5621" y="1263"/>
                    <a:pt x="5764" y="1596"/>
                    <a:pt x="5573" y="1811"/>
                  </a:cubicBezTo>
                  <a:cubicBezTo>
                    <a:pt x="5506" y="1870"/>
                    <a:pt x="5427" y="1897"/>
                    <a:pt x="5350" y="1897"/>
                  </a:cubicBezTo>
                  <a:cubicBezTo>
                    <a:pt x="5182" y="1897"/>
                    <a:pt x="5025" y="1768"/>
                    <a:pt x="5025" y="1572"/>
                  </a:cubicBezTo>
                  <a:cubicBezTo>
                    <a:pt x="5025" y="1406"/>
                    <a:pt x="5168" y="1263"/>
                    <a:pt x="5335" y="1263"/>
                  </a:cubicBezTo>
                  <a:close/>
                  <a:moveTo>
                    <a:pt x="5364" y="2302"/>
                  </a:moveTo>
                  <a:cubicBezTo>
                    <a:pt x="5602" y="2302"/>
                    <a:pt x="5809" y="2617"/>
                    <a:pt x="5573" y="2835"/>
                  </a:cubicBezTo>
                  <a:cubicBezTo>
                    <a:pt x="5287" y="3132"/>
                    <a:pt x="4906" y="3281"/>
                    <a:pt x="4522" y="3281"/>
                  </a:cubicBezTo>
                  <a:cubicBezTo>
                    <a:pt x="4138" y="3281"/>
                    <a:pt x="3751" y="3132"/>
                    <a:pt x="3454" y="2835"/>
                  </a:cubicBezTo>
                  <a:cubicBezTo>
                    <a:pt x="3236" y="2617"/>
                    <a:pt x="3433" y="2302"/>
                    <a:pt x="3676" y="2302"/>
                  </a:cubicBezTo>
                  <a:cubicBezTo>
                    <a:pt x="3752" y="2302"/>
                    <a:pt x="3833" y="2332"/>
                    <a:pt x="3906" y="2406"/>
                  </a:cubicBezTo>
                  <a:cubicBezTo>
                    <a:pt x="4073" y="2573"/>
                    <a:pt x="4293" y="2656"/>
                    <a:pt x="4516" y="2656"/>
                  </a:cubicBezTo>
                  <a:cubicBezTo>
                    <a:pt x="4740" y="2656"/>
                    <a:pt x="4966" y="2573"/>
                    <a:pt x="5144" y="2406"/>
                  </a:cubicBezTo>
                  <a:cubicBezTo>
                    <a:pt x="5212" y="2332"/>
                    <a:pt x="5290" y="2302"/>
                    <a:pt x="5364" y="2302"/>
                  </a:cubicBezTo>
                  <a:close/>
                  <a:moveTo>
                    <a:pt x="929" y="1"/>
                  </a:moveTo>
                  <a:cubicBezTo>
                    <a:pt x="405" y="1"/>
                    <a:pt x="0" y="429"/>
                    <a:pt x="0" y="953"/>
                  </a:cubicBezTo>
                  <a:lnTo>
                    <a:pt x="0" y="3454"/>
                  </a:lnTo>
                  <a:cubicBezTo>
                    <a:pt x="0" y="3978"/>
                    <a:pt x="429" y="4406"/>
                    <a:pt x="953" y="4406"/>
                  </a:cubicBezTo>
                  <a:lnTo>
                    <a:pt x="1048" y="4406"/>
                  </a:lnTo>
                  <a:lnTo>
                    <a:pt x="1048" y="4930"/>
                  </a:lnTo>
                  <a:cubicBezTo>
                    <a:pt x="1048" y="5115"/>
                    <a:pt x="1202" y="5240"/>
                    <a:pt x="1367" y="5240"/>
                  </a:cubicBezTo>
                  <a:cubicBezTo>
                    <a:pt x="1437" y="5240"/>
                    <a:pt x="1509" y="5218"/>
                    <a:pt x="1572" y="5168"/>
                  </a:cubicBezTo>
                  <a:lnTo>
                    <a:pt x="2525" y="4406"/>
                  </a:lnTo>
                  <a:lnTo>
                    <a:pt x="6478" y="4406"/>
                  </a:lnTo>
                  <a:lnTo>
                    <a:pt x="7454" y="5168"/>
                  </a:lnTo>
                  <a:cubicBezTo>
                    <a:pt x="7502" y="5216"/>
                    <a:pt x="7573" y="5240"/>
                    <a:pt x="7645" y="5240"/>
                  </a:cubicBezTo>
                  <a:cubicBezTo>
                    <a:pt x="7812" y="5240"/>
                    <a:pt x="7931" y="5097"/>
                    <a:pt x="7954" y="4930"/>
                  </a:cubicBezTo>
                  <a:lnTo>
                    <a:pt x="7954" y="4406"/>
                  </a:lnTo>
                  <a:lnTo>
                    <a:pt x="8050" y="4406"/>
                  </a:lnTo>
                  <a:cubicBezTo>
                    <a:pt x="8574" y="4406"/>
                    <a:pt x="8979" y="3978"/>
                    <a:pt x="9002" y="3454"/>
                  </a:cubicBezTo>
                  <a:lnTo>
                    <a:pt x="9002" y="953"/>
                  </a:lnTo>
                  <a:cubicBezTo>
                    <a:pt x="8979" y="429"/>
                    <a:pt x="8574" y="1"/>
                    <a:pt x="8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1330;p41"/>
          <p:cNvGrpSpPr/>
          <p:nvPr/>
        </p:nvGrpSpPr>
        <p:grpSpPr>
          <a:xfrm>
            <a:off x="7314594" y="578652"/>
            <a:ext cx="323816" cy="350088"/>
            <a:chOff x="2236750" y="2792250"/>
            <a:chExt cx="249300" cy="268575"/>
          </a:xfrm>
        </p:grpSpPr>
        <p:sp>
          <p:nvSpPr>
            <p:cNvPr id="241" name="Google Shape;1331;p41"/>
            <p:cNvSpPr/>
            <p:nvPr/>
          </p:nvSpPr>
          <p:spPr>
            <a:xfrm>
              <a:off x="2246275" y="2792250"/>
              <a:ext cx="239775" cy="205475"/>
            </a:xfrm>
            <a:custGeom>
              <a:avLst/>
              <a:gdLst/>
              <a:ahLst/>
              <a:cxnLst/>
              <a:rect l="l" t="t" r="r" b="b"/>
              <a:pathLst>
                <a:path w="9591" h="8219" extrusionOk="0">
                  <a:moveTo>
                    <a:pt x="4087" y="1937"/>
                  </a:moveTo>
                  <a:cubicBezTo>
                    <a:pt x="4198" y="1937"/>
                    <a:pt x="4311" y="1991"/>
                    <a:pt x="4382" y="2098"/>
                  </a:cubicBezTo>
                  <a:lnTo>
                    <a:pt x="4858" y="3074"/>
                  </a:lnTo>
                  <a:lnTo>
                    <a:pt x="5930" y="3217"/>
                  </a:lnTo>
                  <a:cubicBezTo>
                    <a:pt x="6192" y="3265"/>
                    <a:pt x="6287" y="3574"/>
                    <a:pt x="6121" y="3765"/>
                  </a:cubicBezTo>
                  <a:lnTo>
                    <a:pt x="5335" y="4527"/>
                  </a:lnTo>
                  <a:lnTo>
                    <a:pt x="5525" y="5599"/>
                  </a:lnTo>
                  <a:cubicBezTo>
                    <a:pt x="5525" y="5694"/>
                    <a:pt x="5478" y="5813"/>
                    <a:pt x="5382" y="5884"/>
                  </a:cubicBezTo>
                  <a:cubicBezTo>
                    <a:pt x="5330" y="5924"/>
                    <a:pt x="5270" y="5941"/>
                    <a:pt x="5207" y="5941"/>
                  </a:cubicBezTo>
                  <a:cubicBezTo>
                    <a:pt x="5156" y="5941"/>
                    <a:pt x="5102" y="5930"/>
                    <a:pt x="5049" y="5908"/>
                  </a:cubicBezTo>
                  <a:lnTo>
                    <a:pt x="4096" y="5408"/>
                  </a:lnTo>
                  <a:lnTo>
                    <a:pt x="3120" y="5908"/>
                  </a:lnTo>
                  <a:cubicBezTo>
                    <a:pt x="3077" y="5930"/>
                    <a:pt x="3030" y="5941"/>
                    <a:pt x="2981" y="5941"/>
                  </a:cubicBezTo>
                  <a:cubicBezTo>
                    <a:pt x="2922" y="5941"/>
                    <a:pt x="2863" y="5924"/>
                    <a:pt x="2810" y="5884"/>
                  </a:cubicBezTo>
                  <a:cubicBezTo>
                    <a:pt x="2715" y="5813"/>
                    <a:pt x="2667" y="5694"/>
                    <a:pt x="2667" y="5599"/>
                  </a:cubicBezTo>
                  <a:lnTo>
                    <a:pt x="2858" y="4527"/>
                  </a:lnTo>
                  <a:lnTo>
                    <a:pt x="2072" y="3765"/>
                  </a:lnTo>
                  <a:cubicBezTo>
                    <a:pt x="2001" y="3670"/>
                    <a:pt x="1953" y="3551"/>
                    <a:pt x="2001" y="3432"/>
                  </a:cubicBezTo>
                  <a:cubicBezTo>
                    <a:pt x="2048" y="3313"/>
                    <a:pt x="2144" y="3241"/>
                    <a:pt x="2263" y="3217"/>
                  </a:cubicBezTo>
                  <a:lnTo>
                    <a:pt x="3334" y="3074"/>
                  </a:lnTo>
                  <a:lnTo>
                    <a:pt x="3811" y="2098"/>
                  </a:lnTo>
                  <a:cubicBezTo>
                    <a:pt x="3870" y="1991"/>
                    <a:pt x="3977" y="1937"/>
                    <a:pt x="4087" y="1937"/>
                  </a:cubicBezTo>
                  <a:close/>
                  <a:moveTo>
                    <a:pt x="4141" y="0"/>
                  </a:moveTo>
                  <a:cubicBezTo>
                    <a:pt x="2026" y="0"/>
                    <a:pt x="0" y="1642"/>
                    <a:pt x="0" y="4122"/>
                  </a:cubicBezTo>
                  <a:cubicBezTo>
                    <a:pt x="0" y="6385"/>
                    <a:pt x="1834" y="8218"/>
                    <a:pt x="4096" y="8218"/>
                  </a:cubicBezTo>
                  <a:cubicBezTo>
                    <a:pt x="4106" y="8218"/>
                    <a:pt x="4116" y="8218"/>
                    <a:pt x="4126" y="8218"/>
                  </a:cubicBezTo>
                  <a:cubicBezTo>
                    <a:pt x="7774" y="8218"/>
                    <a:pt x="9591" y="3806"/>
                    <a:pt x="7026" y="1217"/>
                  </a:cubicBezTo>
                  <a:cubicBezTo>
                    <a:pt x="6185" y="377"/>
                    <a:pt x="5153" y="0"/>
                    <a:pt x="4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332;p41"/>
            <p:cNvSpPr/>
            <p:nvPr/>
          </p:nvSpPr>
          <p:spPr>
            <a:xfrm>
              <a:off x="2320700" y="2866125"/>
              <a:ext cx="55975" cy="52400"/>
            </a:xfrm>
            <a:custGeom>
              <a:avLst/>
              <a:gdLst/>
              <a:ahLst/>
              <a:cxnLst/>
              <a:rect l="l" t="t" r="r" b="b"/>
              <a:pathLst>
                <a:path w="2239" h="2096" extrusionOk="0">
                  <a:moveTo>
                    <a:pt x="1119" y="0"/>
                  </a:moveTo>
                  <a:lnTo>
                    <a:pt x="834" y="548"/>
                  </a:lnTo>
                  <a:cubicBezTo>
                    <a:pt x="786" y="643"/>
                    <a:pt x="715" y="691"/>
                    <a:pt x="595" y="715"/>
                  </a:cubicBezTo>
                  <a:lnTo>
                    <a:pt x="0" y="810"/>
                  </a:lnTo>
                  <a:lnTo>
                    <a:pt x="453" y="1239"/>
                  </a:lnTo>
                  <a:cubicBezTo>
                    <a:pt x="524" y="1310"/>
                    <a:pt x="548" y="1405"/>
                    <a:pt x="548" y="1501"/>
                  </a:cubicBezTo>
                  <a:lnTo>
                    <a:pt x="524" y="1501"/>
                  </a:lnTo>
                  <a:lnTo>
                    <a:pt x="429" y="2096"/>
                  </a:lnTo>
                  <a:lnTo>
                    <a:pt x="976" y="1810"/>
                  </a:lnTo>
                  <a:cubicBezTo>
                    <a:pt x="1000" y="1786"/>
                    <a:pt x="1048" y="1763"/>
                    <a:pt x="1119" y="1763"/>
                  </a:cubicBezTo>
                  <a:cubicBezTo>
                    <a:pt x="1167" y="1763"/>
                    <a:pt x="1215" y="1786"/>
                    <a:pt x="1262" y="1810"/>
                  </a:cubicBezTo>
                  <a:lnTo>
                    <a:pt x="1810" y="2096"/>
                  </a:lnTo>
                  <a:lnTo>
                    <a:pt x="1691" y="1501"/>
                  </a:lnTo>
                  <a:cubicBezTo>
                    <a:pt x="1691" y="1405"/>
                    <a:pt x="1715" y="1310"/>
                    <a:pt x="1786" y="1239"/>
                  </a:cubicBezTo>
                  <a:lnTo>
                    <a:pt x="2239" y="810"/>
                  </a:lnTo>
                  <a:lnTo>
                    <a:pt x="1619" y="715"/>
                  </a:lnTo>
                  <a:cubicBezTo>
                    <a:pt x="1524" y="691"/>
                    <a:pt x="1429" y="643"/>
                    <a:pt x="1381" y="548"/>
                  </a:cubicBezTo>
                  <a:lnTo>
                    <a:pt x="11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333;p41"/>
            <p:cNvSpPr/>
            <p:nvPr/>
          </p:nvSpPr>
          <p:spPr>
            <a:xfrm>
              <a:off x="2236750" y="2973275"/>
              <a:ext cx="92900" cy="87550"/>
            </a:xfrm>
            <a:custGeom>
              <a:avLst/>
              <a:gdLst/>
              <a:ahLst/>
              <a:cxnLst/>
              <a:rect l="l" t="t" r="r" b="b"/>
              <a:pathLst>
                <a:path w="3716" h="3502" extrusionOk="0">
                  <a:moveTo>
                    <a:pt x="953" y="1"/>
                  </a:moveTo>
                  <a:lnTo>
                    <a:pt x="72" y="2025"/>
                  </a:lnTo>
                  <a:cubicBezTo>
                    <a:pt x="0" y="2144"/>
                    <a:pt x="24" y="2287"/>
                    <a:pt x="119" y="2359"/>
                  </a:cubicBezTo>
                  <a:lnTo>
                    <a:pt x="95" y="2382"/>
                  </a:lnTo>
                  <a:cubicBezTo>
                    <a:pt x="164" y="2434"/>
                    <a:pt x="245" y="2473"/>
                    <a:pt x="330" y="2473"/>
                  </a:cubicBezTo>
                  <a:cubicBezTo>
                    <a:pt x="362" y="2473"/>
                    <a:pt x="396" y="2467"/>
                    <a:pt x="429" y="2454"/>
                  </a:cubicBezTo>
                  <a:lnTo>
                    <a:pt x="1786" y="2001"/>
                  </a:lnTo>
                  <a:lnTo>
                    <a:pt x="2334" y="3311"/>
                  </a:lnTo>
                  <a:cubicBezTo>
                    <a:pt x="2405" y="3406"/>
                    <a:pt x="2501" y="3478"/>
                    <a:pt x="2644" y="3502"/>
                  </a:cubicBezTo>
                  <a:cubicBezTo>
                    <a:pt x="2763" y="3502"/>
                    <a:pt x="2882" y="3430"/>
                    <a:pt x="2929" y="3311"/>
                  </a:cubicBezTo>
                  <a:lnTo>
                    <a:pt x="3715" y="1549"/>
                  </a:lnTo>
                  <a:cubicBezTo>
                    <a:pt x="2644" y="1358"/>
                    <a:pt x="1667" y="81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334;p41"/>
            <p:cNvSpPr/>
            <p:nvPr/>
          </p:nvSpPr>
          <p:spPr>
            <a:xfrm>
              <a:off x="2368325" y="2973875"/>
              <a:ext cx="92900" cy="86950"/>
            </a:xfrm>
            <a:custGeom>
              <a:avLst/>
              <a:gdLst/>
              <a:ahLst/>
              <a:cxnLst/>
              <a:rect l="l" t="t" r="r" b="b"/>
              <a:pathLst>
                <a:path w="3716" h="3478" extrusionOk="0">
                  <a:moveTo>
                    <a:pt x="2763" y="1"/>
                  </a:moveTo>
                  <a:cubicBezTo>
                    <a:pt x="2048" y="810"/>
                    <a:pt x="1072" y="1334"/>
                    <a:pt x="0" y="1525"/>
                  </a:cubicBezTo>
                  <a:lnTo>
                    <a:pt x="762" y="3287"/>
                  </a:lnTo>
                  <a:cubicBezTo>
                    <a:pt x="810" y="3406"/>
                    <a:pt x="929" y="3478"/>
                    <a:pt x="1048" y="3478"/>
                  </a:cubicBezTo>
                  <a:cubicBezTo>
                    <a:pt x="1167" y="3454"/>
                    <a:pt x="1286" y="3382"/>
                    <a:pt x="1358" y="3287"/>
                  </a:cubicBezTo>
                  <a:lnTo>
                    <a:pt x="1905" y="1977"/>
                  </a:lnTo>
                  <a:lnTo>
                    <a:pt x="3263" y="2430"/>
                  </a:lnTo>
                  <a:cubicBezTo>
                    <a:pt x="3296" y="2443"/>
                    <a:pt x="3329" y="2449"/>
                    <a:pt x="3362" y="2449"/>
                  </a:cubicBezTo>
                  <a:cubicBezTo>
                    <a:pt x="3447" y="2449"/>
                    <a:pt x="3528" y="2410"/>
                    <a:pt x="3596" y="2358"/>
                  </a:cubicBezTo>
                  <a:cubicBezTo>
                    <a:pt x="3691" y="2263"/>
                    <a:pt x="3715" y="2120"/>
                    <a:pt x="3644" y="2001"/>
                  </a:cubicBezTo>
                  <a:lnTo>
                    <a:pt x="27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1216;p40"/>
          <p:cNvGrpSpPr/>
          <p:nvPr/>
        </p:nvGrpSpPr>
        <p:grpSpPr>
          <a:xfrm>
            <a:off x="351549" y="132455"/>
            <a:ext cx="1169769" cy="1713346"/>
            <a:chOff x="822223" y="1318886"/>
            <a:chExt cx="1829003" cy="3135839"/>
          </a:xfrm>
        </p:grpSpPr>
        <p:sp>
          <p:nvSpPr>
            <p:cNvPr id="246" name="Google Shape;1217;p40"/>
            <p:cNvSpPr/>
            <p:nvPr/>
          </p:nvSpPr>
          <p:spPr>
            <a:xfrm>
              <a:off x="822223" y="4446335"/>
              <a:ext cx="1829003" cy="8390"/>
            </a:xfrm>
            <a:custGeom>
              <a:avLst/>
              <a:gdLst/>
              <a:ahLst/>
              <a:cxnLst/>
              <a:rect l="l" t="t" r="r" b="b"/>
              <a:pathLst>
                <a:path w="168922" h="435" extrusionOk="0">
                  <a:moveTo>
                    <a:pt x="84461" y="0"/>
                  </a:moveTo>
                  <a:lnTo>
                    <a:pt x="42231" y="67"/>
                  </a:lnTo>
                  <a:lnTo>
                    <a:pt x="21116" y="101"/>
                  </a:lnTo>
                  <a:lnTo>
                    <a:pt x="1" y="201"/>
                  </a:lnTo>
                  <a:lnTo>
                    <a:pt x="21116" y="301"/>
                  </a:lnTo>
                  <a:lnTo>
                    <a:pt x="42231" y="334"/>
                  </a:lnTo>
                  <a:lnTo>
                    <a:pt x="84461" y="434"/>
                  </a:lnTo>
                  <a:lnTo>
                    <a:pt x="126691" y="367"/>
                  </a:lnTo>
                  <a:lnTo>
                    <a:pt x="147806" y="301"/>
                  </a:lnTo>
                  <a:lnTo>
                    <a:pt x="168921" y="201"/>
                  </a:lnTo>
                  <a:lnTo>
                    <a:pt x="147806" y="101"/>
                  </a:lnTo>
                  <a:lnTo>
                    <a:pt x="126691" y="67"/>
                  </a:lnTo>
                  <a:lnTo>
                    <a:pt x="844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218;p40"/>
            <p:cNvSpPr/>
            <p:nvPr/>
          </p:nvSpPr>
          <p:spPr>
            <a:xfrm>
              <a:off x="904507" y="1318886"/>
              <a:ext cx="1664434" cy="3131326"/>
            </a:xfrm>
            <a:custGeom>
              <a:avLst/>
              <a:gdLst/>
              <a:ahLst/>
              <a:cxnLst/>
              <a:rect l="l" t="t" r="r" b="b"/>
              <a:pathLst>
                <a:path w="86296" h="162350" extrusionOk="0">
                  <a:moveTo>
                    <a:pt x="75255" y="4670"/>
                  </a:moveTo>
                  <a:cubicBezTo>
                    <a:pt x="78824" y="4670"/>
                    <a:pt x="81726" y="5737"/>
                    <a:pt x="81726" y="12976"/>
                  </a:cubicBezTo>
                  <a:lnTo>
                    <a:pt x="81759" y="150408"/>
                  </a:lnTo>
                  <a:cubicBezTo>
                    <a:pt x="81759" y="154311"/>
                    <a:pt x="78824" y="157446"/>
                    <a:pt x="75255" y="157446"/>
                  </a:cubicBezTo>
                  <a:lnTo>
                    <a:pt x="11109" y="157446"/>
                  </a:lnTo>
                  <a:cubicBezTo>
                    <a:pt x="7506" y="157446"/>
                    <a:pt x="4604" y="154311"/>
                    <a:pt x="4604" y="150408"/>
                  </a:cubicBezTo>
                  <a:lnTo>
                    <a:pt x="4604" y="12976"/>
                  </a:lnTo>
                  <a:cubicBezTo>
                    <a:pt x="4604" y="5037"/>
                    <a:pt x="7506" y="4670"/>
                    <a:pt x="11109" y="4670"/>
                  </a:cubicBezTo>
                  <a:lnTo>
                    <a:pt x="23951" y="4670"/>
                  </a:lnTo>
                  <a:cubicBezTo>
                    <a:pt x="24685" y="4670"/>
                    <a:pt x="25286" y="5504"/>
                    <a:pt x="25286" y="6571"/>
                  </a:cubicBezTo>
                  <a:lnTo>
                    <a:pt x="25286" y="7038"/>
                  </a:lnTo>
                  <a:cubicBezTo>
                    <a:pt x="25286" y="9474"/>
                    <a:pt x="26653" y="9507"/>
                    <a:pt x="28321" y="9507"/>
                  </a:cubicBezTo>
                  <a:lnTo>
                    <a:pt x="58009" y="9507"/>
                  </a:lnTo>
                  <a:cubicBezTo>
                    <a:pt x="59677" y="9507"/>
                    <a:pt x="61045" y="9507"/>
                    <a:pt x="61045" y="7038"/>
                  </a:cubicBezTo>
                  <a:lnTo>
                    <a:pt x="61045" y="6571"/>
                  </a:lnTo>
                  <a:cubicBezTo>
                    <a:pt x="61045" y="5537"/>
                    <a:pt x="61645" y="4670"/>
                    <a:pt x="62379" y="4670"/>
                  </a:cubicBezTo>
                  <a:close/>
                  <a:moveTo>
                    <a:pt x="7306" y="0"/>
                  </a:moveTo>
                  <a:cubicBezTo>
                    <a:pt x="3270" y="33"/>
                    <a:pt x="1" y="3336"/>
                    <a:pt x="68" y="7372"/>
                  </a:cubicBezTo>
                  <a:lnTo>
                    <a:pt x="68" y="154978"/>
                  </a:lnTo>
                  <a:cubicBezTo>
                    <a:pt x="1" y="159014"/>
                    <a:pt x="3270" y="162316"/>
                    <a:pt x="7306" y="162350"/>
                  </a:cubicBezTo>
                  <a:lnTo>
                    <a:pt x="79024" y="162350"/>
                  </a:lnTo>
                  <a:cubicBezTo>
                    <a:pt x="83060" y="162316"/>
                    <a:pt x="86296" y="159014"/>
                    <a:pt x="86263" y="154978"/>
                  </a:cubicBezTo>
                  <a:lnTo>
                    <a:pt x="86263" y="7372"/>
                  </a:lnTo>
                  <a:cubicBezTo>
                    <a:pt x="86296" y="3336"/>
                    <a:pt x="83060" y="33"/>
                    <a:pt x="79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219;p40"/>
            <p:cNvSpPr/>
            <p:nvPr/>
          </p:nvSpPr>
          <p:spPr>
            <a:xfrm>
              <a:off x="1649545" y="1423694"/>
              <a:ext cx="175015" cy="19365"/>
            </a:xfrm>
            <a:custGeom>
              <a:avLst/>
              <a:gdLst/>
              <a:ahLst/>
              <a:cxnLst/>
              <a:rect l="l" t="t" r="r" b="b"/>
              <a:pathLst>
                <a:path w="9074" h="1004" extrusionOk="0">
                  <a:moveTo>
                    <a:pt x="8630" y="0"/>
                  </a:moveTo>
                  <a:cubicBezTo>
                    <a:pt x="8611" y="0"/>
                    <a:pt x="8593" y="1"/>
                    <a:pt x="8573" y="3"/>
                  </a:cubicBezTo>
                  <a:lnTo>
                    <a:pt x="501" y="3"/>
                  </a:lnTo>
                  <a:cubicBezTo>
                    <a:pt x="201" y="3"/>
                    <a:pt x="1" y="203"/>
                    <a:pt x="1" y="504"/>
                  </a:cubicBezTo>
                  <a:cubicBezTo>
                    <a:pt x="1" y="770"/>
                    <a:pt x="201" y="1004"/>
                    <a:pt x="501" y="1004"/>
                  </a:cubicBezTo>
                  <a:lnTo>
                    <a:pt x="8573" y="1004"/>
                  </a:lnTo>
                  <a:cubicBezTo>
                    <a:pt x="8874" y="1004"/>
                    <a:pt x="9074" y="770"/>
                    <a:pt x="9074" y="504"/>
                  </a:cubicBezTo>
                  <a:cubicBezTo>
                    <a:pt x="9074" y="223"/>
                    <a:pt x="8898" y="0"/>
                    <a:pt x="8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220;p40"/>
            <p:cNvSpPr/>
            <p:nvPr/>
          </p:nvSpPr>
          <p:spPr>
            <a:xfrm>
              <a:off x="991338" y="1407415"/>
              <a:ext cx="1471166" cy="2892836"/>
            </a:xfrm>
            <a:custGeom>
              <a:avLst/>
              <a:gdLst/>
              <a:ahLst/>
              <a:cxnLst/>
              <a:rect l="l" t="t" r="r" b="b"/>
              <a:pathLst>
                <a:path w="77122" h="152777" extrusionOk="0">
                  <a:moveTo>
                    <a:pt x="6505" y="0"/>
                  </a:moveTo>
                  <a:cubicBezTo>
                    <a:pt x="2902" y="0"/>
                    <a:pt x="0" y="367"/>
                    <a:pt x="0" y="8306"/>
                  </a:cubicBezTo>
                  <a:lnTo>
                    <a:pt x="0" y="145738"/>
                  </a:lnTo>
                  <a:cubicBezTo>
                    <a:pt x="0" y="149641"/>
                    <a:pt x="2902" y="152776"/>
                    <a:pt x="6505" y="152776"/>
                  </a:cubicBezTo>
                  <a:lnTo>
                    <a:pt x="70651" y="152776"/>
                  </a:lnTo>
                  <a:cubicBezTo>
                    <a:pt x="74220" y="152776"/>
                    <a:pt x="77122" y="149641"/>
                    <a:pt x="77122" y="145738"/>
                  </a:cubicBezTo>
                  <a:lnTo>
                    <a:pt x="77122" y="8306"/>
                  </a:lnTo>
                  <a:cubicBezTo>
                    <a:pt x="77122" y="1067"/>
                    <a:pt x="74220" y="0"/>
                    <a:pt x="70617" y="0"/>
                  </a:cubicBezTo>
                  <a:lnTo>
                    <a:pt x="57775" y="0"/>
                  </a:lnTo>
                  <a:cubicBezTo>
                    <a:pt x="57008" y="0"/>
                    <a:pt x="56407" y="867"/>
                    <a:pt x="56407" y="1901"/>
                  </a:cubicBezTo>
                  <a:lnTo>
                    <a:pt x="56407" y="2368"/>
                  </a:lnTo>
                  <a:cubicBezTo>
                    <a:pt x="56407" y="4837"/>
                    <a:pt x="55073" y="4837"/>
                    <a:pt x="53405" y="4837"/>
                  </a:cubicBezTo>
                  <a:lnTo>
                    <a:pt x="23717" y="4837"/>
                  </a:lnTo>
                  <a:cubicBezTo>
                    <a:pt x="22049" y="4837"/>
                    <a:pt x="20715" y="4804"/>
                    <a:pt x="20715" y="2368"/>
                  </a:cubicBezTo>
                  <a:lnTo>
                    <a:pt x="20715" y="1901"/>
                  </a:lnTo>
                  <a:cubicBezTo>
                    <a:pt x="20715" y="834"/>
                    <a:pt x="20081" y="0"/>
                    <a:pt x="19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221;p40"/>
            <p:cNvSpPr/>
            <p:nvPr/>
          </p:nvSpPr>
          <p:spPr>
            <a:xfrm>
              <a:off x="1269948" y="1457852"/>
              <a:ext cx="53426" cy="14813"/>
            </a:xfrm>
            <a:custGeom>
              <a:avLst/>
              <a:gdLst/>
              <a:ahLst/>
              <a:cxnLst/>
              <a:rect l="l" t="t" r="r" b="b"/>
              <a:pathLst>
                <a:path w="2770" h="768" extrusionOk="0">
                  <a:moveTo>
                    <a:pt x="1235" y="0"/>
                  </a:moveTo>
                  <a:cubicBezTo>
                    <a:pt x="1135" y="34"/>
                    <a:pt x="1068" y="34"/>
                    <a:pt x="1002" y="34"/>
                  </a:cubicBezTo>
                  <a:cubicBezTo>
                    <a:pt x="668" y="100"/>
                    <a:pt x="401" y="234"/>
                    <a:pt x="168" y="434"/>
                  </a:cubicBezTo>
                  <a:lnTo>
                    <a:pt x="1" y="567"/>
                  </a:lnTo>
                  <a:lnTo>
                    <a:pt x="134" y="701"/>
                  </a:lnTo>
                  <a:lnTo>
                    <a:pt x="201" y="767"/>
                  </a:lnTo>
                  <a:cubicBezTo>
                    <a:pt x="518" y="434"/>
                    <a:pt x="951" y="267"/>
                    <a:pt x="1389" y="267"/>
                  </a:cubicBezTo>
                  <a:cubicBezTo>
                    <a:pt x="1827" y="267"/>
                    <a:pt x="2269" y="434"/>
                    <a:pt x="2603" y="767"/>
                  </a:cubicBezTo>
                  <a:lnTo>
                    <a:pt x="2669" y="701"/>
                  </a:lnTo>
                  <a:lnTo>
                    <a:pt x="2769" y="567"/>
                  </a:lnTo>
                  <a:lnTo>
                    <a:pt x="2636" y="434"/>
                  </a:lnTo>
                  <a:cubicBezTo>
                    <a:pt x="2536" y="367"/>
                    <a:pt x="2436" y="300"/>
                    <a:pt x="2336" y="234"/>
                  </a:cubicBezTo>
                  <a:cubicBezTo>
                    <a:pt x="2236" y="200"/>
                    <a:pt x="2136" y="134"/>
                    <a:pt x="2036" y="100"/>
                  </a:cubicBezTo>
                  <a:cubicBezTo>
                    <a:pt x="1902" y="67"/>
                    <a:pt x="1769" y="34"/>
                    <a:pt x="1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222;p40"/>
            <p:cNvSpPr/>
            <p:nvPr/>
          </p:nvSpPr>
          <p:spPr>
            <a:xfrm>
              <a:off x="1277682" y="1468132"/>
              <a:ext cx="38614" cy="11611"/>
            </a:xfrm>
            <a:custGeom>
              <a:avLst/>
              <a:gdLst/>
              <a:ahLst/>
              <a:cxnLst/>
              <a:rect l="l" t="t" r="r" b="b"/>
              <a:pathLst>
                <a:path w="2002" h="602" extrusionOk="0">
                  <a:moveTo>
                    <a:pt x="988" y="1"/>
                  </a:moveTo>
                  <a:cubicBezTo>
                    <a:pt x="626" y="1"/>
                    <a:pt x="267" y="134"/>
                    <a:pt x="0" y="401"/>
                  </a:cubicBezTo>
                  <a:cubicBezTo>
                    <a:pt x="67" y="468"/>
                    <a:pt x="134" y="535"/>
                    <a:pt x="200" y="601"/>
                  </a:cubicBezTo>
                  <a:cubicBezTo>
                    <a:pt x="400" y="401"/>
                    <a:pt x="701" y="268"/>
                    <a:pt x="1001" y="268"/>
                  </a:cubicBezTo>
                  <a:cubicBezTo>
                    <a:pt x="1301" y="268"/>
                    <a:pt x="1568" y="401"/>
                    <a:pt x="1801" y="601"/>
                  </a:cubicBezTo>
                  <a:lnTo>
                    <a:pt x="2002" y="401"/>
                  </a:lnTo>
                  <a:cubicBezTo>
                    <a:pt x="1718" y="134"/>
                    <a:pt x="1351" y="1"/>
                    <a:pt x="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223;p40"/>
            <p:cNvSpPr/>
            <p:nvPr/>
          </p:nvSpPr>
          <p:spPr>
            <a:xfrm>
              <a:off x="1284760" y="1478278"/>
              <a:ext cx="23820" cy="9181"/>
            </a:xfrm>
            <a:custGeom>
              <a:avLst/>
              <a:gdLst/>
              <a:ahLst/>
              <a:cxnLst/>
              <a:rect l="l" t="t" r="r" b="b"/>
              <a:pathLst>
                <a:path w="1235" h="476" extrusionOk="0">
                  <a:moveTo>
                    <a:pt x="617" y="0"/>
                  </a:moveTo>
                  <a:cubicBezTo>
                    <a:pt x="392" y="0"/>
                    <a:pt x="167" y="92"/>
                    <a:pt x="0" y="275"/>
                  </a:cubicBezTo>
                  <a:lnTo>
                    <a:pt x="200" y="476"/>
                  </a:lnTo>
                  <a:cubicBezTo>
                    <a:pt x="317" y="359"/>
                    <a:pt x="467" y="301"/>
                    <a:pt x="617" y="301"/>
                  </a:cubicBezTo>
                  <a:cubicBezTo>
                    <a:pt x="767" y="301"/>
                    <a:pt x="917" y="359"/>
                    <a:pt x="1034" y="476"/>
                  </a:cubicBezTo>
                  <a:lnTo>
                    <a:pt x="1234" y="275"/>
                  </a:lnTo>
                  <a:cubicBezTo>
                    <a:pt x="1067" y="92"/>
                    <a:pt x="842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224;p40"/>
            <p:cNvSpPr/>
            <p:nvPr/>
          </p:nvSpPr>
          <p:spPr>
            <a:xfrm>
              <a:off x="1292553" y="1487439"/>
              <a:ext cx="7657" cy="4918"/>
            </a:xfrm>
            <a:custGeom>
              <a:avLst/>
              <a:gdLst/>
              <a:ahLst/>
              <a:cxnLst/>
              <a:rect l="l" t="t" r="r" b="b"/>
              <a:pathLst>
                <a:path w="397" h="255" extrusionOk="0">
                  <a:moveTo>
                    <a:pt x="230" y="1"/>
                  </a:moveTo>
                  <a:cubicBezTo>
                    <a:pt x="0" y="1"/>
                    <a:pt x="219" y="254"/>
                    <a:pt x="335" y="254"/>
                  </a:cubicBezTo>
                  <a:cubicBezTo>
                    <a:pt x="371" y="254"/>
                    <a:pt x="397" y="230"/>
                    <a:pt x="397" y="167"/>
                  </a:cubicBezTo>
                  <a:cubicBezTo>
                    <a:pt x="397" y="67"/>
                    <a:pt x="330" y="1"/>
                    <a:pt x="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225;p40"/>
            <p:cNvSpPr/>
            <p:nvPr/>
          </p:nvSpPr>
          <p:spPr>
            <a:xfrm>
              <a:off x="1089802" y="1465760"/>
              <a:ext cx="23184" cy="19770"/>
            </a:xfrm>
            <a:custGeom>
              <a:avLst/>
              <a:gdLst/>
              <a:ahLst/>
              <a:cxnLst/>
              <a:rect l="l" t="t" r="r" b="b"/>
              <a:pathLst>
                <a:path w="1202" h="1025" extrusionOk="0">
                  <a:moveTo>
                    <a:pt x="529" y="0"/>
                  </a:moveTo>
                  <a:cubicBezTo>
                    <a:pt x="259" y="0"/>
                    <a:pt x="1" y="209"/>
                    <a:pt x="1" y="524"/>
                  </a:cubicBezTo>
                  <a:cubicBezTo>
                    <a:pt x="1" y="791"/>
                    <a:pt x="234" y="1025"/>
                    <a:pt x="535" y="1025"/>
                  </a:cubicBezTo>
                  <a:cubicBezTo>
                    <a:pt x="968" y="1025"/>
                    <a:pt x="1202" y="491"/>
                    <a:pt x="901" y="157"/>
                  </a:cubicBezTo>
                  <a:cubicBezTo>
                    <a:pt x="793" y="49"/>
                    <a:pt x="660" y="0"/>
                    <a:pt x="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226;p40"/>
            <p:cNvSpPr/>
            <p:nvPr/>
          </p:nvSpPr>
          <p:spPr>
            <a:xfrm>
              <a:off x="1121337" y="1465760"/>
              <a:ext cx="23184" cy="19770"/>
            </a:xfrm>
            <a:custGeom>
              <a:avLst/>
              <a:gdLst/>
              <a:ahLst/>
              <a:cxnLst/>
              <a:rect l="l" t="t" r="r" b="b"/>
              <a:pathLst>
                <a:path w="1202" h="1025" extrusionOk="0">
                  <a:moveTo>
                    <a:pt x="504" y="0"/>
                  </a:moveTo>
                  <a:cubicBezTo>
                    <a:pt x="243" y="0"/>
                    <a:pt x="0" y="209"/>
                    <a:pt x="0" y="524"/>
                  </a:cubicBezTo>
                  <a:cubicBezTo>
                    <a:pt x="0" y="791"/>
                    <a:pt x="234" y="1025"/>
                    <a:pt x="501" y="1025"/>
                  </a:cubicBezTo>
                  <a:cubicBezTo>
                    <a:pt x="968" y="1025"/>
                    <a:pt x="1201" y="491"/>
                    <a:pt x="868" y="157"/>
                  </a:cubicBezTo>
                  <a:cubicBezTo>
                    <a:pt x="759" y="49"/>
                    <a:pt x="629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227;p40"/>
            <p:cNvSpPr/>
            <p:nvPr/>
          </p:nvSpPr>
          <p:spPr>
            <a:xfrm>
              <a:off x="1152217" y="1465760"/>
              <a:ext cx="23184" cy="19770"/>
            </a:xfrm>
            <a:custGeom>
              <a:avLst/>
              <a:gdLst/>
              <a:ahLst/>
              <a:cxnLst/>
              <a:rect l="l" t="t" r="r" b="b"/>
              <a:pathLst>
                <a:path w="1202" h="1025" extrusionOk="0">
                  <a:moveTo>
                    <a:pt x="519" y="0"/>
                  </a:moveTo>
                  <a:cubicBezTo>
                    <a:pt x="259" y="0"/>
                    <a:pt x="0" y="209"/>
                    <a:pt x="0" y="524"/>
                  </a:cubicBezTo>
                  <a:cubicBezTo>
                    <a:pt x="0" y="791"/>
                    <a:pt x="234" y="1025"/>
                    <a:pt x="501" y="1025"/>
                  </a:cubicBezTo>
                  <a:cubicBezTo>
                    <a:pt x="968" y="1025"/>
                    <a:pt x="1201" y="491"/>
                    <a:pt x="868" y="157"/>
                  </a:cubicBezTo>
                  <a:cubicBezTo>
                    <a:pt x="770" y="49"/>
                    <a:pt x="644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228;p40"/>
            <p:cNvSpPr/>
            <p:nvPr/>
          </p:nvSpPr>
          <p:spPr>
            <a:xfrm>
              <a:off x="1183096" y="1465760"/>
              <a:ext cx="23184" cy="19770"/>
            </a:xfrm>
            <a:custGeom>
              <a:avLst/>
              <a:gdLst/>
              <a:ahLst/>
              <a:cxnLst/>
              <a:rect l="l" t="t" r="r" b="b"/>
              <a:pathLst>
                <a:path w="1202" h="1025" extrusionOk="0">
                  <a:moveTo>
                    <a:pt x="519" y="0"/>
                  </a:moveTo>
                  <a:cubicBezTo>
                    <a:pt x="259" y="0"/>
                    <a:pt x="1" y="209"/>
                    <a:pt x="1" y="524"/>
                  </a:cubicBezTo>
                  <a:cubicBezTo>
                    <a:pt x="1" y="791"/>
                    <a:pt x="234" y="1025"/>
                    <a:pt x="534" y="1025"/>
                  </a:cubicBezTo>
                  <a:cubicBezTo>
                    <a:pt x="968" y="1025"/>
                    <a:pt x="1201" y="491"/>
                    <a:pt x="868" y="157"/>
                  </a:cubicBezTo>
                  <a:cubicBezTo>
                    <a:pt x="770" y="49"/>
                    <a:pt x="644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229;p40"/>
            <p:cNvSpPr/>
            <p:nvPr/>
          </p:nvSpPr>
          <p:spPr>
            <a:xfrm>
              <a:off x="1214631" y="1465760"/>
              <a:ext cx="22528" cy="19770"/>
            </a:xfrm>
            <a:custGeom>
              <a:avLst/>
              <a:gdLst/>
              <a:ahLst/>
              <a:cxnLst/>
              <a:rect l="l" t="t" r="r" b="b"/>
              <a:pathLst>
                <a:path w="1168" h="1025" extrusionOk="0">
                  <a:moveTo>
                    <a:pt x="504" y="0"/>
                  </a:moveTo>
                  <a:cubicBezTo>
                    <a:pt x="243" y="0"/>
                    <a:pt x="0" y="209"/>
                    <a:pt x="0" y="524"/>
                  </a:cubicBezTo>
                  <a:cubicBezTo>
                    <a:pt x="0" y="791"/>
                    <a:pt x="200" y="1025"/>
                    <a:pt x="500" y="1025"/>
                  </a:cubicBezTo>
                  <a:cubicBezTo>
                    <a:pt x="967" y="1025"/>
                    <a:pt x="1168" y="491"/>
                    <a:pt x="867" y="157"/>
                  </a:cubicBezTo>
                  <a:cubicBezTo>
                    <a:pt x="759" y="49"/>
                    <a:pt x="629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230;p40"/>
            <p:cNvSpPr/>
            <p:nvPr/>
          </p:nvSpPr>
          <p:spPr>
            <a:xfrm>
              <a:off x="2289060" y="1459781"/>
              <a:ext cx="80448" cy="37321"/>
            </a:xfrm>
            <a:custGeom>
              <a:avLst/>
              <a:gdLst/>
              <a:ahLst/>
              <a:cxnLst/>
              <a:rect l="l" t="t" r="r" b="b"/>
              <a:pathLst>
                <a:path w="4171" h="1935" extrusionOk="0">
                  <a:moveTo>
                    <a:pt x="3937" y="234"/>
                  </a:moveTo>
                  <a:lnTo>
                    <a:pt x="3937" y="1735"/>
                  </a:lnTo>
                  <a:lnTo>
                    <a:pt x="234" y="1735"/>
                  </a:lnTo>
                  <a:lnTo>
                    <a:pt x="234" y="234"/>
                  </a:lnTo>
                  <a:close/>
                  <a:moveTo>
                    <a:pt x="1" y="0"/>
                  </a:moveTo>
                  <a:lnTo>
                    <a:pt x="1" y="1935"/>
                  </a:lnTo>
                  <a:lnTo>
                    <a:pt x="4170" y="1935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231;p40"/>
            <p:cNvSpPr/>
            <p:nvPr/>
          </p:nvSpPr>
          <p:spPr>
            <a:xfrm>
              <a:off x="2295503" y="1466204"/>
              <a:ext cx="52134" cy="24476"/>
            </a:xfrm>
            <a:custGeom>
              <a:avLst/>
              <a:gdLst/>
              <a:ahLst/>
              <a:cxnLst/>
              <a:rect l="l" t="t" r="r" b="b"/>
              <a:pathLst>
                <a:path w="2703" h="1269" extrusionOk="0">
                  <a:moveTo>
                    <a:pt x="0" y="1"/>
                  </a:moveTo>
                  <a:lnTo>
                    <a:pt x="0" y="1268"/>
                  </a:lnTo>
                  <a:lnTo>
                    <a:pt x="2702" y="1268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232;p40"/>
            <p:cNvSpPr/>
            <p:nvPr/>
          </p:nvSpPr>
          <p:spPr>
            <a:xfrm>
              <a:off x="2369489" y="1468788"/>
              <a:ext cx="7098" cy="19963"/>
            </a:xfrm>
            <a:custGeom>
              <a:avLst/>
              <a:gdLst/>
              <a:ahLst/>
              <a:cxnLst/>
              <a:rect l="l" t="t" r="r" b="b"/>
              <a:pathLst>
                <a:path w="368" h="1035" extrusionOk="0">
                  <a:moveTo>
                    <a:pt x="0" y="0"/>
                  </a:moveTo>
                  <a:lnTo>
                    <a:pt x="0" y="1034"/>
                  </a:lnTo>
                  <a:lnTo>
                    <a:pt x="367" y="1034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233;p40"/>
            <p:cNvSpPr/>
            <p:nvPr/>
          </p:nvSpPr>
          <p:spPr>
            <a:xfrm>
              <a:off x="1213339" y="1687354"/>
              <a:ext cx="19268" cy="25942"/>
            </a:xfrm>
            <a:custGeom>
              <a:avLst/>
              <a:gdLst/>
              <a:ahLst/>
              <a:cxnLst/>
              <a:rect l="l" t="t" r="r" b="b"/>
              <a:pathLst>
                <a:path w="999" h="1345" extrusionOk="0">
                  <a:moveTo>
                    <a:pt x="484" y="602"/>
                  </a:moveTo>
                  <a:cubicBezTo>
                    <a:pt x="551" y="602"/>
                    <a:pt x="617" y="627"/>
                    <a:pt x="668" y="677"/>
                  </a:cubicBezTo>
                  <a:cubicBezTo>
                    <a:pt x="768" y="777"/>
                    <a:pt x="768" y="944"/>
                    <a:pt x="668" y="1077"/>
                  </a:cubicBezTo>
                  <a:cubicBezTo>
                    <a:pt x="617" y="1127"/>
                    <a:pt x="551" y="1152"/>
                    <a:pt x="484" y="1152"/>
                  </a:cubicBezTo>
                  <a:cubicBezTo>
                    <a:pt x="417" y="1152"/>
                    <a:pt x="351" y="1127"/>
                    <a:pt x="301" y="1077"/>
                  </a:cubicBezTo>
                  <a:cubicBezTo>
                    <a:pt x="267" y="1010"/>
                    <a:pt x="234" y="944"/>
                    <a:pt x="234" y="877"/>
                  </a:cubicBezTo>
                  <a:cubicBezTo>
                    <a:pt x="234" y="810"/>
                    <a:pt x="267" y="710"/>
                    <a:pt x="301" y="677"/>
                  </a:cubicBezTo>
                  <a:cubicBezTo>
                    <a:pt x="351" y="627"/>
                    <a:pt x="417" y="602"/>
                    <a:pt x="484" y="602"/>
                  </a:cubicBezTo>
                  <a:close/>
                  <a:moveTo>
                    <a:pt x="98" y="1"/>
                  </a:moveTo>
                  <a:cubicBezTo>
                    <a:pt x="45" y="1"/>
                    <a:pt x="0" y="55"/>
                    <a:pt x="0" y="110"/>
                  </a:cubicBezTo>
                  <a:lnTo>
                    <a:pt x="0" y="877"/>
                  </a:lnTo>
                  <a:lnTo>
                    <a:pt x="0" y="1244"/>
                  </a:lnTo>
                  <a:cubicBezTo>
                    <a:pt x="0" y="1311"/>
                    <a:pt x="67" y="1344"/>
                    <a:pt x="134" y="1344"/>
                  </a:cubicBezTo>
                  <a:cubicBezTo>
                    <a:pt x="167" y="1344"/>
                    <a:pt x="201" y="1311"/>
                    <a:pt x="234" y="1277"/>
                  </a:cubicBezTo>
                  <a:cubicBezTo>
                    <a:pt x="301" y="1311"/>
                    <a:pt x="401" y="1344"/>
                    <a:pt x="501" y="1344"/>
                  </a:cubicBezTo>
                  <a:cubicBezTo>
                    <a:pt x="999" y="1344"/>
                    <a:pt x="802" y="418"/>
                    <a:pt x="408" y="418"/>
                  </a:cubicBezTo>
                  <a:cubicBezTo>
                    <a:pt x="353" y="418"/>
                    <a:pt x="295" y="436"/>
                    <a:pt x="234" y="477"/>
                  </a:cubicBezTo>
                  <a:lnTo>
                    <a:pt x="234" y="110"/>
                  </a:lnTo>
                  <a:cubicBezTo>
                    <a:pt x="234" y="43"/>
                    <a:pt x="167" y="10"/>
                    <a:pt x="134" y="10"/>
                  </a:cubicBezTo>
                  <a:cubicBezTo>
                    <a:pt x="122" y="4"/>
                    <a:pt x="109" y="1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234;p40"/>
            <p:cNvSpPr/>
            <p:nvPr/>
          </p:nvSpPr>
          <p:spPr>
            <a:xfrm>
              <a:off x="1238432" y="1694606"/>
              <a:ext cx="11592" cy="18690"/>
            </a:xfrm>
            <a:custGeom>
              <a:avLst/>
              <a:gdLst/>
              <a:ahLst/>
              <a:cxnLst/>
              <a:rect l="l" t="t" r="r" b="b"/>
              <a:pathLst>
                <a:path w="601" h="969" extrusionOk="0">
                  <a:moveTo>
                    <a:pt x="100" y="1"/>
                  </a:moveTo>
                  <a:cubicBezTo>
                    <a:pt x="34" y="1"/>
                    <a:pt x="0" y="67"/>
                    <a:pt x="0" y="101"/>
                  </a:cubicBezTo>
                  <a:lnTo>
                    <a:pt x="0" y="868"/>
                  </a:lnTo>
                  <a:cubicBezTo>
                    <a:pt x="0" y="935"/>
                    <a:pt x="34" y="968"/>
                    <a:pt x="100" y="968"/>
                  </a:cubicBezTo>
                  <a:cubicBezTo>
                    <a:pt x="167" y="968"/>
                    <a:pt x="200" y="935"/>
                    <a:pt x="200" y="868"/>
                  </a:cubicBezTo>
                  <a:lnTo>
                    <a:pt x="200" y="501"/>
                  </a:lnTo>
                  <a:cubicBezTo>
                    <a:pt x="234" y="434"/>
                    <a:pt x="267" y="401"/>
                    <a:pt x="301" y="334"/>
                  </a:cubicBezTo>
                  <a:cubicBezTo>
                    <a:pt x="301" y="301"/>
                    <a:pt x="334" y="268"/>
                    <a:pt x="367" y="268"/>
                  </a:cubicBezTo>
                  <a:cubicBezTo>
                    <a:pt x="401" y="234"/>
                    <a:pt x="467" y="201"/>
                    <a:pt x="501" y="201"/>
                  </a:cubicBezTo>
                  <a:cubicBezTo>
                    <a:pt x="567" y="201"/>
                    <a:pt x="601" y="167"/>
                    <a:pt x="601" y="101"/>
                  </a:cubicBezTo>
                  <a:cubicBezTo>
                    <a:pt x="601" y="34"/>
                    <a:pt x="567" y="1"/>
                    <a:pt x="501" y="1"/>
                  </a:cubicBezTo>
                  <a:cubicBezTo>
                    <a:pt x="401" y="1"/>
                    <a:pt x="334" y="34"/>
                    <a:pt x="267" y="67"/>
                  </a:cubicBezTo>
                  <a:lnTo>
                    <a:pt x="200" y="101"/>
                  </a:lnTo>
                  <a:cubicBezTo>
                    <a:pt x="200" y="67"/>
                    <a:pt x="167" y="1"/>
                    <a:pt x="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235;p40"/>
            <p:cNvSpPr/>
            <p:nvPr/>
          </p:nvSpPr>
          <p:spPr>
            <a:xfrm>
              <a:off x="1251933" y="1694606"/>
              <a:ext cx="18034" cy="19326"/>
            </a:xfrm>
            <a:custGeom>
              <a:avLst/>
              <a:gdLst/>
              <a:ahLst/>
              <a:cxnLst/>
              <a:rect l="l" t="t" r="r" b="b"/>
              <a:pathLst>
                <a:path w="935" h="1002" extrusionOk="0">
                  <a:moveTo>
                    <a:pt x="468" y="201"/>
                  </a:moveTo>
                  <a:cubicBezTo>
                    <a:pt x="601" y="201"/>
                    <a:pt x="701" y="268"/>
                    <a:pt x="768" y="401"/>
                  </a:cubicBezTo>
                  <a:lnTo>
                    <a:pt x="201" y="401"/>
                  </a:lnTo>
                  <a:cubicBezTo>
                    <a:pt x="234" y="268"/>
                    <a:pt x="334" y="201"/>
                    <a:pt x="468" y="201"/>
                  </a:cubicBezTo>
                  <a:close/>
                  <a:moveTo>
                    <a:pt x="468" y="1"/>
                  </a:moveTo>
                  <a:cubicBezTo>
                    <a:pt x="201" y="1"/>
                    <a:pt x="1" y="234"/>
                    <a:pt x="1" y="501"/>
                  </a:cubicBezTo>
                  <a:cubicBezTo>
                    <a:pt x="1" y="768"/>
                    <a:pt x="201" y="968"/>
                    <a:pt x="468" y="1001"/>
                  </a:cubicBezTo>
                  <a:cubicBezTo>
                    <a:pt x="601" y="1001"/>
                    <a:pt x="701" y="935"/>
                    <a:pt x="801" y="868"/>
                  </a:cubicBezTo>
                  <a:cubicBezTo>
                    <a:pt x="835" y="835"/>
                    <a:pt x="835" y="768"/>
                    <a:pt x="801" y="735"/>
                  </a:cubicBezTo>
                  <a:cubicBezTo>
                    <a:pt x="785" y="718"/>
                    <a:pt x="760" y="710"/>
                    <a:pt x="735" y="710"/>
                  </a:cubicBezTo>
                  <a:cubicBezTo>
                    <a:pt x="710" y="710"/>
                    <a:pt x="685" y="718"/>
                    <a:pt x="668" y="735"/>
                  </a:cubicBezTo>
                  <a:cubicBezTo>
                    <a:pt x="621" y="758"/>
                    <a:pt x="574" y="782"/>
                    <a:pt x="526" y="782"/>
                  </a:cubicBezTo>
                  <a:cubicBezTo>
                    <a:pt x="507" y="782"/>
                    <a:pt x="487" y="778"/>
                    <a:pt x="468" y="768"/>
                  </a:cubicBezTo>
                  <a:cubicBezTo>
                    <a:pt x="401" y="768"/>
                    <a:pt x="334" y="735"/>
                    <a:pt x="268" y="701"/>
                  </a:cubicBezTo>
                  <a:cubicBezTo>
                    <a:pt x="234" y="668"/>
                    <a:pt x="234" y="601"/>
                    <a:pt x="201" y="568"/>
                  </a:cubicBezTo>
                  <a:lnTo>
                    <a:pt x="835" y="568"/>
                  </a:lnTo>
                  <a:cubicBezTo>
                    <a:pt x="868" y="568"/>
                    <a:pt x="935" y="534"/>
                    <a:pt x="935" y="501"/>
                  </a:cubicBezTo>
                  <a:lnTo>
                    <a:pt x="935" y="468"/>
                  </a:lnTo>
                  <a:cubicBezTo>
                    <a:pt x="935" y="201"/>
                    <a:pt x="701" y="1"/>
                    <a:pt x="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236;p40"/>
            <p:cNvSpPr/>
            <p:nvPr/>
          </p:nvSpPr>
          <p:spPr>
            <a:xfrm>
              <a:off x="1275348" y="1693854"/>
              <a:ext cx="16491" cy="19442"/>
            </a:xfrm>
            <a:custGeom>
              <a:avLst/>
              <a:gdLst/>
              <a:ahLst/>
              <a:cxnLst/>
              <a:rect l="l" t="t" r="r" b="b"/>
              <a:pathLst>
                <a:path w="855" h="1008" extrusionOk="0">
                  <a:moveTo>
                    <a:pt x="132" y="0"/>
                  </a:moveTo>
                  <a:cubicBezTo>
                    <a:pt x="69" y="0"/>
                    <a:pt x="0" y="57"/>
                    <a:pt x="21" y="140"/>
                  </a:cubicBezTo>
                  <a:lnTo>
                    <a:pt x="21" y="907"/>
                  </a:lnTo>
                  <a:cubicBezTo>
                    <a:pt x="21" y="940"/>
                    <a:pt x="54" y="1007"/>
                    <a:pt x="121" y="1007"/>
                  </a:cubicBezTo>
                  <a:cubicBezTo>
                    <a:pt x="154" y="1007"/>
                    <a:pt x="221" y="974"/>
                    <a:pt x="221" y="907"/>
                  </a:cubicBezTo>
                  <a:lnTo>
                    <a:pt x="221" y="440"/>
                  </a:lnTo>
                  <a:cubicBezTo>
                    <a:pt x="221" y="307"/>
                    <a:pt x="321" y="240"/>
                    <a:pt x="421" y="240"/>
                  </a:cubicBezTo>
                  <a:cubicBezTo>
                    <a:pt x="521" y="240"/>
                    <a:pt x="621" y="307"/>
                    <a:pt x="621" y="440"/>
                  </a:cubicBezTo>
                  <a:lnTo>
                    <a:pt x="621" y="907"/>
                  </a:lnTo>
                  <a:cubicBezTo>
                    <a:pt x="621" y="974"/>
                    <a:pt x="688" y="1007"/>
                    <a:pt x="755" y="1007"/>
                  </a:cubicBezTo>
                  <a:cubicBezTo>
                    <a:pt x="788" y="1007"/>
                    <a:pt x="855" y="974"/>
                    <a:pt x="855" y="907"/>
                  </a:cubicBezTo>
                  <a:lnTo>
                    <a:pt x="855" y="440"/>
                  </a:lnTo>
                  <a:cubicBezTo>
                    <a:pt x="855" y="224"/>
                    <a:pt x="683" y="36"/>
                    <a:pt x="472" y="36"/>
                  </a:cubicBezTo>
                  <a:cubicBezTo>
                    <a:pt x="456" y="36"/>
                    <a:pt x="439" y="37"/>
                    <a:pt x="421" y="40"/>
                  </a:cubicBezTo>
                  <a:cubicBezTo>
                    <a:pt x="355" y="40"/>
                    <a:pt x="288" y="40"/>
                    <a:pt x="221" y="73"/>
                  </a:cubicBezTo>
                  <a:cubicBezTo>
                    <a:pt x="208" y="22"/>
                    <a:pt x="171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237;p40"/>
            <p:cNvSpPr/>
            <p:nvPr/>
          </p:nvSpPr>
          <p:spPr>
            <a:xfrm>
              <a:off x="1293768" y="1687354"/>
              <a:ext cx="21602" cy="26289"/>
            </a:xfrm>
            <a:custGeom>
              <a:avLst/>
              <a:gdLst/>
              <a:ahLst/>
              <a:cxnLst/>
              <a:rect l="l" t="t" r="r" b="b"/>
              <a:pathLst>
                <a:path w="1120" h="1363" extrusionOk="0">
                  <a:moveTo>
                    <a:pt x="634" y="610"/>
                  </a:moveTo>
                  <a:cubicBezTo>
                    <a:pt x="701" y="610"/>
                    <a:pt x="767" y="610"/>
                    <a:pt x="834" y="677"/>
                  </a:cubicBezTo>
                  <a:cubicBezTo>
                    <a:pt x="934" y="777"/>
                    <a:pt x="934" y="944"/>
                    <a:pt x="834" y="1077"/>
                  </a:cubicBezTo>
                  <a:cubicBezTo>
                    <a:pt x="784" y="1127"/>
                    <a:pt x="717" y="1152"/>
                    <a:pt x="650" y="1152"/>
                  </a:cubicBezTo>
                  <a:cubicBezTo>
                    <a:pt x="584" y="1152"/>
                    <a:pt x="517" y="1127"/>
                    <a:pt x="467" y="1077"/>
                  </a:cubicBezTo>
                  <a:cubicBezTo>
                    <a:pt x="334" y="944"/>
                    <a:pt x="334" y="777"/>
                    <a:pt x="467" y="677"/>
                  </a:cubicBezTo>
                  <a:cubicBezTo>
                    <a:pt x="500" y="610"/>
                    <a:pt x="567" y="610"/>
                    <a:pt x="634" y="610"/>
                  </a:cubicBezTo>
                  <a:close/>
                  <a:moveTo>
                    <a:pt x="967" y="1"/>
                  </a:moveTo>
                  <a:cubicBezTo>
                    <a:pt x="923" y="1"/>
                    <a:pt x="901" y="55"/>
                    <a:pt x="901" y="110"/>
                  </a:cubicBezTo>
                  <a:lnTo>
                    <a:pt x="901" y="477"/>
                  </a:lnTo>
                  <a:cubicBezTo>
                    <a:pt x="834" y="410"/>
                    <a:pt x="734" y="377"/>
                    <a:pt x="634" y="377"/>
                  </a:cubicBezTo>
                  <a:cubicBezTo>
                    <a:pt x="0" y="377"/>
                    <a:pt x="0" y="1344"/>
                    <a:pt x="634" y="1344"/>
                  </a:cubicBezTo>
                  <a:cubicBezTo>
                    <a:pt x="734" y="1344"/>
                    <a:pt x="834" y="1311"/>
                    <a:pt x="901" y="1277"/>
                  </a:cubicBezTo>
                  <a:cubicBezTo>
                    <a:pt x="901" y="1336"/>
                    <a:pt x="946" y="1362"/>
                    <a:pt x="993" y="1362"/>
                  </a:cubicBezTo>
                  <a:cubicBezTo>
                    <a:pt x="1054" y="1362"/>
                    <a:pt x="1120" y="1319"/>
                    <a:pt x="1101" y="1244"/>
                  </a:cubicBezTo>
                  <a:lnTo>
                    <a:pt x="1101" y="877"/>
                  </a:lnTo>
                  <a:lnTo>
                    <a:pt x="1101" y="110"/>
                  </a:lnTo>
                  <a:cubicBezTo>
                    <a:pt x="1101" y="43"/>
                    <a:pt x="1067" y="10"/>
                    <a:pt x="1001" y="10"/>
                  </a:cubicBezTo>
                  <a:cubicBezTo>
                    <a:pt x="989" y="4"/>
                    <a:pt x="977" y="1"/>
                    <a:pt x="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238;p40"/>
            <p:cNvSpPr/>
            <p:nvPr/>
          </p:nvSpPr>
          <p:spPr>
            <a:xfrm>
              <a:off x="1320789" y="1694606"/>
              <a:ext cx="18034" cy="18690"/>
            </a:xfrm>
            <a:custGeom>
              <a:avLst/>
              <a:gdLst/>
              <a:ahLst/>
              <a:cxnLst/>
              <a:rect l="l" t="t" r="r" b="b"/>
              <a:pathLst>
                <a:path w="935" h="969" extrusionOk="0">
                  <a:moveTo>
                    <a:pt x="484" y="226"/>
                  </a:moveTo>
                  <a:cubicBezTo>
                    <a:pt x="550" y="226"/>
                    <a:pt x="617" y="251"/>
                    <a:pt x="667" y="301"/>
                  </a:cubicBezTo>
                  <a:cubicBezTo>
                    <a:pt x="701" y="334"/>
                    <a:pt x="734" y="434"/>
                    <a:pt x="734" y="501"/>
                  </a:cubicBezTo>
                  <a:cubicBezTo>
                    <a:pt x="734" y="568"/>
                    <a:pt x="701" y="634"/>
                    <a:pt x="667" y="701"/>
                  </a:cubicBezTo>
                  <a:cubicBezTo>
                    <a:pt x="617" y="751"/>
                    <a:pt x="550" y="776"/>
                    <a:pt x="484" y="776"/>
                  </a:cubicBezTo>
                  <a:cubicBezTo>
                    <a:pt x="417" y="776"/>
                    <a:pt x="350" y="751"/>
                    <a:pt x="300" y="701"/>
                  </a:cubicBezTo>
                  <a:cubicBezTo>
                    <a:pt x="234" y="634"/>
                    <a:pt x="200" y="568"/>
                    <a:pt x="200" y="501"/>
                  </a:cubicBezTo>
                  <a:cubicBezTo>
                    <a:pt x="200" y="434"/>
                    <a:pt x="234" y="334"/>
                    <a:pt x="300" y="301"/>
                  </a:cubicBezTo>
                  <a:cubicBezTo>
                    <a:pt x="350" y="251"/>
                    <a:pt x="417" y="226"/>
                    <a:pt x="484" y="226"/>
                  </a:cubicBezTo>
                  <a:close/>
                  <a:moveTo>
                    <a:pt x="467" y="1"/>
                  </a:moveTo>
                  <a:cubicBezTo>
                    <a:pt x="334" y="1"/>
                    <a:pt x="234" y="67"/>
                    <a:pt x="133" y="167"/>
                  </a:cubicBezTo>
                  <a:cubicBezTo>
                    <a:pt x="67" y="234"/>
                    <a:pt x="0" y="368"/>
                    <a:pt x="0" y="501"/>
                  </a:cubicBezTo>
                  <a:cubicBezTo>
                    <a:pt x="0" y="634"/>
                    <a:pt x="67" y="735"/>
                    <a:pt x="133" y="835"/>
                  </a:cubicBezTo>
                  <a:cubicBezTo>
                    <a:pt x="234" y="935"/>
                    <a:pt x="334" y="968"/>
                    <a:pt x="467" y="968"/>
                  </a:cubicBezTo>
                  <a:cubicBezTo>
                    <a:pt x="567" y="968"/>
                    <a:pt x="667" y="935"/>
                    <a:pt x="734" y="901"/>
                  </a:cubicBezTo>
                  <a:cubicBezTo>
                    <a:pt x="734" y="935"/>
                    <a:pt x="801" y="968"/>
                    <a:pt x="834" y="968"/>
                  </a:cubicBezTo>
                  <a:cubicBezTo>
                    <a:pt x="901" y="968"/>
                    <a:pt x="934" y="935"/>
                    <a:pt x="934" y="868"/>
                  </a:cubicBezTo>
                  <a:lnTo>
                    <a:pt x="934" y="501"/>
                  </a:lnTo>
                  <a:lnTo>
                    <a:pt x="934" y="101"/>
                  </a:lnTo>
                  <a:cubicBezTo>
                    <a:pt x="934" y="67"/>
                    <a:pt x="901" y="1"/>
                    <a:pt x="834" y="1"/>
                  </a:cubicBezTo>
                  <a:cubicBezTo>
                    <a:pt x="767" y="1"/>
                    <a:pt x="734" y="34"/>
                    <a:pt x="734" y="101"/>
                  </a:cubicBezTo>
                  <a:cubicBezTo>
                    <a:pt x="667" y="34"/>
                    <a:pt x="567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239;p40"/>
            <p:cNvSpPr/>
            <p:nvPr/>
          </p:nvSpPr>
          <p:spPr>
            <a:xfrm>
              <a:off x="1343298" y="1687528"/>
              <a:ext cx="9663" cy="25768"/>
            </a:xfrm>
            <a:custGeom>
              <a:avLst/>
              <a:gdLst/>
              <a:ahLst/>
              <a:cxnLst/>
              <a:rect l="l" t="t" r="r" b="b"/>
              <a:pathLst>
                <a:path w="501" h="1336" extrusionOk="0">
                  <a:moveTo>
                    <a:pt x="334" y="1"/>
                  </a:moveTo>
                  <a:lnTo>
                    <a:pt x="101" y="134"/>
                  </a:lnTo>
                  <a:cubicBezTo>
                    <a:pt x="1" y="168"/>
                    <a:pt x="34" y="334"/>
                    <a:pt x="167" y="334"/>
                  </a:cubicBezTo>
                  <a:lnTo>
                    <a:pt x="201" y="334"/>
                  </a:lnTo>
                  <a:lnTo>
                    <a:pt x="301" y="268"/>
                  </a:lnTo>
                  <a:lnTo>
                    <a:pt x="301" y="1235"/>
                  </a:lnTo>
                  <a:cubicBezTo>
                    <a:pt x="301" y="1302"/>
                    <a:pt x="351" y="1335"/>
                    <a:pt x="401" y="1335"/>
                  </a:cubicBezTo>
                  <a:cubicBezTo>
                    <a:pt x="451" y="1335"/>
                    <a:pt x="501" y="1302"/>
                    <a:pt x="501" y="1235"/>
                  </a:cubicBezTo>
                  <a:lnTo>
                    <a:pt x="501" y="101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240;p40"/>
            <p:cNvSpPr/>
            <p:nvPr/>
          </p:nvSpPr>
          <p:spPr>
            <a:xfrm>
              <a:off x="1356818" y="1687528"/>
              <a:ext cx="18034" cy="25768"/>
            </a:xfrm>
            <a:custGeom>
              <a:avLst/>
              <a:gdLst/>
              <a:ahLst/>
              <a:cxnLst/>
              <a:rect l="l" t="t" r="r" b="b"/>
              <a:pathLst>
                <a:path w="935" h="1336" extrusionOk="0">
                  <a:moveTo>
                    <a:pt x="434" y="1"/>
                  </a:moveTo>
                  <a:cubicBezTo>
                    <a:pt x="334" y="1"/>
                    <a:pt x="200" y="34"/>
                    <a:pt x="133" y="101"/>
                  </a:cubicBezTo>
                  <a:lnTo>
                    <a:pt x="67" y="168"/>
                  </a:lnTo>
                  <a:cubicBezTo>
                    <a:pt x="33" y="201"/>
                    <a:pt x="33" y="268"/>
                    <a:pt x="67" y="334"/>
                  </a:cubicBezTo>
                  <a:cubicBezTo>
                    <a:pt x="83" y="351"/>
                    <a:pt x="108" y="359"/>
                    <a:pt x="133" y="359"/>
                  </a:cubicBezTo>
                  <a:cubicBezTo>
                    <a:pt x="158" y="359"/>
                    <a:pt x="184" y="351"/>
                    <a:pt x="200" y="334"/>
                  </a:cubicBezTo>
                  <a:lnTo>
                    <a:pt x="267" y="268"/>
                  </a:lnTo>
                  <a:cubicBezTo>
                    <a:pt x="334" y="234"/>
                    <a:pt x="367" y="201"/>
                    <a:pt x="434" y="201"/>
                  </a:cubicBezTo>
                  <a:cubicBezTo>
                    <a:pt x="500" y="201"/>
                    <a:pt x="567" y="234"/>
                    <a:pt x="634" y="268"/>
                  </a:cubicBezTo>
                  <a:cubicBezTo>
                    <a:pt x="667" y="334"/>
                    <a:pt x="701" y="401"/>
                    <a:pt x="701" y="468"/>
                  </a:cubicBezTo>
                  <a:cubicBezTo>
                    <a:pt x="701" y="534"/>
                    <a:pt x="667" y="601"/>
                    <a:pt x="600" y="635"/>
                  </a:cubicBezTo>
                  <a:lnTo>
                    <a:pt x="33" y="1168"/>
                  </a:lnTo>
                  <a:cubicBezTo>
                    <a:pt x="0" y="1202"/>
                    <a:pt x="0" y="1268"/>
                    <a:pt x="33" y="1302"/>
                  </a:cubicBezTo>
                  <a:cubicBezTo>
                    <a:pt x="67" y="1335"/>
                    <a:pt x="100" y="1335"/>
                    <a:pt x="133" y="1335"/>
                  </a:cubicBezTo>
                  <a:lnTo>
                    <a:pt x="834" y="1335"/>
                  </a:lnTo>
                  <a:cubicBezTo>
                    <a:pt x="867" y="1335"/>
                    <a:pt x="934" y="1302"/>
                    <a:pt x="934" y="1235"/>
                  </a:cubicBezTo>
                  <a:cubicBezTo>
                    <a:pt x="934" y="1168"/>
                    <a:pt x="867" y="1135"/>
                    <a:pt x="801" y="1135"/>
                  </a:cubicBezTo>
                  <a:lnTo>
                    <a:pt x="367" y="1135"/>
                  </a:lnTo>
                  <a:lnTo>
                    <a:pt x="734" y="801"/>
                  </a:lnTo>
                  <a:cubicBezTo>
                    <a:pt x="834" y="701"/>
                    <a:pt x="901" y="601"/>
                    <a:pt x="901" y="468"/>
                  </a:cubicBezTo>
                  <a:cubicBezTo>
                    <a:pt x="901" y="334"/>
                    <a:pt x="867" y="234"/>
                    <a:pt x="767" y="134"/>
                  </a:cubicBezTo>
                  <a:cubicBezTo>
                    <a:pt x="701" y="34"/>
                    <a:pt x="567" y="1"/>
                    <a:pt x="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241;p40"/>
            <p:cNvSpPr/>
            <p:nvPr/>
          </p:nvSpPr>
          <p:spPr>
            <a:xfrm>
              <a:off x="1067506" y="1655337"/>
              <a:ext cx="128898" cy="89783"/>
            </a:xfrm>
            <a:custGeom>
              <a:avLst/>
              <a:gdLst/>
              <a:ahLst/>
              <a:cxnLst/>
              <a:rect l="l" t="t" r="r" b="b"/>
              <a:pathLst>
                <a:path w="6683" h="4655" extrusionOk="0">
                  <a:moveTo>
                    <a:pt x="3381" y="1"/>
                  </a:moveTo>
                  <a:cubicBezTo>
                    <a:pt x="3078" y="1"/>
                    <a:pt x="2757" y="63"/>
                    <a:pt x="2424" y="202"/>
                  </a:cubicBezTo>
                  <a:cubicBezTo>
                    <a:pt x="0" y="1215"/>
                    <a:pt x="907" y="4654"/>
                    <a:pt x="3222" y="4654"/>
                  </a:cubicBezTo>
                  <a:cubicBezTo>
                    <a:pt x="3424" y="4654"/>
                    <a:pt x="3637" y="4628"/>
                    <a:pt x="3859" y="4572"/>
                  </a:cubicBezTo>
                  <a:cubicBezTo>
                    <a:pt x="4092" y="4538"/>
                    <a:pt x="4326" y="4438"/>
                    <a:pt x="4526" y="4305"/>
                  </a:cubicBezTo>
                  <a:cubicBezTo>
                    <a:pt x="6683" y="2993"/>
                    <a:pt x="5478" y="1"/>
                    <a:pt x="3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242;p40"/>
            <p:cNvSpPr/>
            <p:nvPr/>
          </p:nvSpPr>
          <p:spPr>
            <a:xfrm>
              <a:off x="1113622" y="1681742"/>
              <a:ext cx="31535" cy="27118"/>
            </a:xfrm>
            <a:custGeom>
              <a:avLst/>
              <a:gdLst/>
              <a:ahLst/>
              <a:cxnLst/>
              <a:rect l="l" t="t" r="r" b="b"/>
              <a:pathLst>
                <a:path w="1635" h="1406" extrusionOk="0">
                  <a:moveTo>
                    <a:pt x="934" y="1"/>
                  </a:moveTo>
                  <a:cubicBezTo>
                    <a:pt x="300" y="1"/>
                    <a:pt x="0" y="768"/>
                    <a:pt x="434" y="1201"/>
                  </a:cubicBezTo>
                  <a:cubicBezTo>
                    <a:pt x="574" y="1342"/>
                    <a:pt x="750" y="1405"/>
                    <a:pt x="923" y="1405"/>
                  </a:cubicBezTo>
                  <a:cubicBezTo>
                    <a:pt x="1284" y="1405"/>
                    <a:pt x="1635" y="1129"/>
                    <a:pt x="1635" y="701"/>
                  </a:cubicBezTo>
                  <a:cubicBezTo>
                    <a:pt x="1635" y="301"/>
                    <a:pt x="1334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243;p40"/>
            <p:cNvSpPr/>
            <p:nvPr/>
          </p:nvSpPr>
          <p:spPr>
            <a:xfrm>
              <a:off x="1107817" y="1709400"/>
              <a:ext cx="46984" cy="35663"/>
            </a:xfrm>
            <a:custGeom>
              <a:avLst/>
              <a:gdLst/>
              <a:ahLst/>
              <a:cxnLst/>
              <a:rect l="l" t="t" r="r" b="b"/>
              <a:pathLst>
                <a:path w="2436" h="1849" extrusionOk="0">
                  <a:moveTo>
                    <a:pt x="1218" y="1"/>
                  </a:moveTo>
                  <a:cubicBezTo>
                    <a:pt x="610" y="1"/>
                    <a:pt x="1" y="401"/>
                    <a:pt x="1" y="1202"/>
                  </a:cubicBezTo>
                  <a:lnTo>
                    <a:pt x="1" y="1502"/>
                  </a:lnTo>
                  <a:cubicBezTo>
                    <a:pt x="364" y="1729"/>
                    <a:pt x="774" y="1848"/>
                    <a:pt x="1189" y="1848"/>
                  </a:cubicBezTo>
                  <a:cubicBezTo>
                    <a:pt x="1382" y="1848"/>
                    <a:pt x="1577" y="1822"/>
                    <a:pt x="1769" y="1769"/>
                  </a:cubicBezTo>
                  <a:cubicBezTo>
                    <a:pt x="2002" y="1735"/>
                    <a:pt x="2236" y="1635"/>
                    <a:pt x="2436" y="1502"/>
                  </a:cubicBezTo>
                  <a:lnTo>
                    <a:pt x="2436" y="1202"/>
                  </a:lnTo>
                  <a:cubicBezTo>
                    <a:pt x="2436" y="401"/>
                    <a:pt x="1827" y="1"/>
                    <a:pt x="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244;p40"/>
            <p:cNvSpPr/>
            <p:nvPr/>
          </p:nvSpPr>
          <p:spPr>
            <a:xfrm>
              <a:off x="2281982" y="1695146"/>
              <a:ext cx="8757" cy="8602"/>
            </a:xfrm>
            <a:custGeom>
              <a:avLst/>
              <a:gdLst/>
              <a:ahLst/>
              <a:cxnLst/>
              <a:rect l="l" t="t" r="r" b="b"/>
              <a:pathLst>
                <a:path w="454" h="446" extrusionOk="0">
                  <a:moveTo>
                    <a:pt x="243" y="1"/>
                  </a:moveTo>
                  <a:cubicBezTo>
                    <a:pt x="230" y="1"/>
                    <a:pt x="216" y="2"/>
                    <a:pt x="201" y="6"/>
                  </a:cubicBezTo>
                  <a:cubicBezTo>
                    <a:pt x="1" y="73"/>
                    <a:pt x="1" y="373"/>
                    <a:pt x="201" y="440"/>
                  </a:cubicBezTo>
                  <a:cubicBezTo>
                    <a:pt x="216" y="443"/>
                    <a:pt x="230" y="445"/>
                    <a:pt x="243" y="445"/>
                  </a:cubicBezTo>
                  <a:cubicBezTo>
                    <a:pt x="454" y="445"/>
                    <a:pt x="454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245;p40"/>
            <p:cNvSpPr/>
            <p:nvPr/>
          </p:nvSpPr>
          <p:spPr>
            <a:xfrm>
              <a:off x="2294847" y="1695262"/>
              <a:ext cx="8390" cy="8371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201" y="0"/>
                  </a:moveTo>
                  <a:cubicBezTo>
                    <a:pt x="1" y="67"/>
                    <a:pt x="1" y="367"/>
                    <a:pt x="201" y="434"/>
                  </a:cubicBezTo>
                  <a:cubicBezTo>
                    <a:pt x="434" y="367"/>
                    <a:pt x="434" y="67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246;p40"/>
            <p:cNvSpPr/>
            <p:nvPr/>
          </p:nvSpPr>
          <p:spPr>
            <a:xfrm>
              <a:off x="2307711" y="1695262"/>
              <a:ext cx="8390" cy="8371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201" y="0"/>
                  </a:moveTo>
                  <a:cubicBezTo>
                    <a:pt x="1" y="67"/>
                    <a:pt x="1" y="367"/>
                    <a:pt x="201" y="434"/>
                  </a:cubicBezTo>
                  <a:cubicBezTo>
                    <a:pt x="435" y="367"/>
                    <a:pt x="435" y="67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247;p40"/>
            <p:cNvSpPr/>
            <p:nvPr/>
          </p:nvSpPr>
          <p:spPr>
            <a:xfrm>
              <a:off x="2359826" y="1684249"/>
              <a:ext cx="27697" cy="30320"/>
            </a:xfrm>
            <a:custGeom>
              <a:avLst/>
              <a:gdLst/>
              <a:ahLst/>
              <a:cxnLst/>
              <a:rect l="l" t="t" r="r" b="b"/>
              <a:pathLst>
                <a:path w="1436" h="1572" extrusionOk="0">
                  <a:moveTo>
                    <a:pt x="214" y="1"/>
                  </a:moveTo>
                  <a:cubicBezTo>
                    <a:pt x="177" y="1"/>
                    <a:pt x="139" y="12"/>
                    <a:pt x="101" y="37"/>
                  </a:cubicBezTo>
                  <a:cubicBezTo>
                    <a:pt x="34" y="71"/>
                    <a:pt x="1" y="204"/>
                    <a:pt x="68" y="271"/>
                  </a:cubicBezTo>
                  <a:lnTo>
                    <a:pt x="468" y="805"/>
                  </a:lnTo>
                  <a:lnTo>
                    <a:pt x="68" y="1305"/>
                  </a:lnTo>
                  <a:cubicBezTo>
                    <a:pt x="1" y="1372"/>
                    <a:pt x="34" y="1505"/>
                    <a:pt x="101" y="1538"/>
                  </a:cubicBezTo>
                  <a:cubicBezTo>
                    <a:pt x="134" y="1572"/>
                    <a:pt x="168" y="1572"/>
                    <a:pt x="234" y="1572"/>
                  </a:cubicBezTo>
                  <a:cubicBezTo>
                    <a:pt x="268" y="1572"/>
                    <a:pt x="334" y="1538"/>
                    <a:pt x="368" y="1505"/>
                  </a:cubicBezTo>
                  <a:lnTo>
                    <a:pt x="735" y="1105"/>
                  </a:lnTo>
                  <a:lnTo>
                    <a:pt x="1068" y="1505"/>
                  </a:lnTo>
                  <a:cubicBezTo>
                    <a:pt x="1135" y="1538"/>
                    <a:pt x="1168" y="1572"/>
                    <a:pt x="1235" y="1572"/>
                  </a:cubicBezTo>
                  <a:cubicBezTo>
                    <a:pt x="1268" y="1572"/>
                    <a:pt x="1302" y="1572"/>
                    <a:pt x="1335" y="1538"/>
                  </a:cubicBezTo>
                  <a:cubicBezTo>
                    <a:pt x="1435" y="1505"/>
                    <a:pt x="1435" y="1372"/>
                    <a:pt x="1402" y="1305"/>
                  </a:cubicBezTo>
                  <a:lnTo>
                    <a:pt x="968" y="805"/>
                  </a:lnTo>
                  <a:lnTo>
                    <a:pt x="1402" y="271"/>
                  </a:lnTo>
                  <a:cubicBezTo>
                    <a:pt x="1435" y="204"/>
                    <a:pt x="1435" y="71"/>
                    <a:pt x="1335" y="37"/>
                  </a:cubicBezTo>
                  <a:cubicBezTo>
                    <a:pt x="1310" y="12"/>
                    <a:pt x="1274" y="1"/>
                    <a:pt x="1237" y="1"/>
                  </a:cubicBezTo>
                  <a:cubicBezTo>
                    <a:pt x="1176" y="1"/>
                    <a:pt x="1110" y="29"/>
                    <a:pt x="1068" y="71"/>
                  </a:cubicBezTo>
                  <a:lnTo>
                    <a:pt x="735" y="504"/>
                  </a:lnTo>
                  <a:lnTo>
                    <a:pt x="368" y="71"/>
                  </a:lnTo>
                  <a:cubicBezTo>
                    <a:pt x="327" y="29"/>
                    <a:pt x="273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248;p40"/>
            <p:cNvSpPr/>
            <p:nvPr/>
          </p:nvSpPr>
          <p:spPr>
            <a:xfrm>
              <a:off x="1087237" y="1629627"/>
              <a:ext cx="312052" cy="11611"/>
            </a:xfrm>
            <a:custGeom>
              <a:avLst/>
              <a:gdLst/>
              <a:ahLst/>
              <a:cxnLst/>
              <a:rect l="l" t="t" r="r" b="b"/>
              <a:pathLst>
                <a:path w="16179" h="602" extrusionOk="0">
                  <a:moveTo>
                    <a:pt x="0" y="1"/>
                  </a:moveTo>
                  <a:lnTo>
                    <a:pt x="0" y="601"/>
                  </a:lnTo>
                  <a:lnTo>
                    <a:pt x="16179" y="601"/>
                  </a:lnTo>
                  <a:lnTo>
                    <a:pt x="161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249;p40"/>
            <p:cNvSpPr/>
            <p:nvPr/>
          </p:nvSpPr>
          <p:spPr>
            <a:xfrm>
              <a:off x="1087237" y="1629627"/>
              <a:ext cx="233572" cy="11611"/>
            </a:xfrm>
            <a:custGeom>
              <a:avLst/>
              <a:gdLst/>
              <a:ahLst/>
              <a:cxnLst/>
              <a:rect l="l" t="t" r="r" b="b"/>
              <a:pathLst>
                <a:path w="12110" h="602" extrusionOk="0">
                  <a:moveTo>
                    <a:pt x="0" y="1"/>
                  </a:moveTo>
                  <a:lnTo>
                    <a:pt x="0" y="601"/>
                  </a:lnTo>
                  <a:lnTo>
                    <a:pt x="12109" y="601"/>
                  </a:lnTo>
                  <a:lnTo>
                    <a:pt x="121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250;p40"/>
            <p:cNvSpPr/>
            <p:nvPr/>
          </p:nvSpPr>
          <p:spPr>
            <a:xfrm>
              <a:off x="1415993" y="1629627"/>
              <a:ext cx="312708" cy="11611"/>
            </a:xfrm>
            <a:custGeom>
              <a:avLst/>
              <a:gdLst/>
              <a:ahLst/>
              <a:cxnLst/>
              <a:rect l="l" t="t" r="r" b="b"/>
              <a:pathLst>
                <a:path w="16213" h="602" extrusionOk="0">
                  <a:moveTo>
                    <a:pt x="1" y="1"/>
                  </a:moveTo>
                  <a:lnTo>
                    <a:pt x="1" y="601"/>
                  </a:lnTo>
                  <a:lnTo>
                    <a:pt x="16212" y="601"/>
                  </a:lnTo>
                  <a:lnTo>
                    <a:pt x="162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251;p40"/>
            <p:cNvSpPr/>
            <p:nvPr/>
          </p:nvSpPr>
          <p:spPr>
            <a:xfrm>
              <a:off x="1745404" y="1629627"/>
              <a:ext cx="312708" cy="11611"/>
            </a:xfrm>
            <a:custGeom>
              <a:avLst/>
              <a:gdLst/>
              <a:ahLst/>
              <a:cxnLst/>
              <a:rect l="l" t="t" r="r" b="b"/>
              <a:pathLst>
                <a:path w="16213" h="602" extrusionOk="0">
                  <a:moveTo>
                    <a:pt x="1" y="1"/>
                  </a:moveTo>
                  <a:lnTo>
                    <a:pt x="1" y="601"/>
                  </a:lnTo>
                  <a:lnTo>
                    <a:pt x="16212" y="601"/>
                  </a:lnTo>
                  <a:lnTo>
                    <a:pt x="162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252;p40"/>
            <p:cNvSpPr/>
            <p:nvPr/>
          </p:nvSpPr>
          <p:spPr>
            <a:xfrm>
              <a:off x="2074815" y="1629627"/>
              <a:ext cx="312708" cy="11611"/>
            </a:xfrm>
            <a:custGeom>
              <a:avLst/>
              <a:gdLst/>
              <a:ahLst/>
              <a:cxnLst/>
              <a:rect l="l" t="t" r="r" b="b"/>
              <a:pathLst>
                <a:path w="16213" h="602" extrusionOk="0">
                  <a:moveTo>
                    <a:pt x="1" y="1"/>
                  </a:moveTo>
                  <a:lnTo>
                    <a:pt x="1" y="601"/>
                  </a:lnTo>
                  <a:lnTo>
                    <a:pt x="16212" y="601"/>
                  </a:lnTo>
                  <a:lnTo>
                    <a:pt x="162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253;p40"/>
            <p:cNvSpPr/>
            <p:nvPr/>
          </p:nvSpPr>
          <p:spPr>
            <a:xfrm>
              <a:off x="2287768" y="4169675"/>
              <a:ext cx="104905" cy="83669"/>
            </a:xfrm>
            <a:custGeom>
              <a:avLst/>
              <a:gdLst/>
              <a:ahLst/>
              <a:cxnLst/>
              <a:rect l="l" t="t" r="r" b="b"/>
              <a:pathLst>
                <a:path w="5439" h="4338" extrusionOk="0">
                  <a:moveTo>
                    <a:pt x="501" y="368"/>
                  </a:moveTo>
                  <a:lnTo>
                    <a:pt x="4971" y="401"/>
                  </a:lnTo>
                  <a:lnTo>
                    <a:pt x="2369" y="3870"/>
                  </a:lnTo>
                  <a:lnTo>
                    <a:pt x="1802" y="1769"/>
                  </a:lnTo>
                  <a:lnTo>
                    <a:pt x="1769" y="1702"/>
                  </a:lnTo>
                  <a:lnTo>
                    <a:pt x="501" y="368"/>
                  </a:lnTo>
                  <a:close/>
                  <a:moveTo>
                    <a:pt x="101" y="1"/>
                  </a:moveTo>
                  <a:lnTo>
                    <a:pt x="1" y="301"/>
                  </a:lnTo>
                  <a:lnTo>
                    <a:pt x="1469" y="1902"/>
                  </a:lnTo>
                  <a:lnTo>
                    <a:pt x="2102" y="4304"/>
                  </a:lnTo>
                  <a:lnTo>
                    <a:pt x="2403" y="4337"/>
                  </a:lnTo>
                  <a:lnTo>
                    <a:pt x="5438" y="301"/>
                  </a:lnTo>
                  <a:lnTo>
                    <a:pt x="5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254;p40"/>
            <p:cNvSpPr/>
            <p:nvPr/>
          </p:nvSpPr>
          <p:spPr>
            <a:xfrm>
              <a:off x="2314154" y="4169038"/>
              <a:ext cx="80448" cy="40542"/>
            </a:xfrm>
            <a:custGeom>
              <a:avLst/>
              <a:gdLst/>
              <a:ahLst/>
              <a:cxnLst/>
              <a:rect l="l" t="t" r="r" b="b"/>
              <a:pathLst>
                <a:path w="4171" h="2102" extrusionOk="0">
                  <a:moveTo>
                    <a:pt x="4037" y="1"/>
                  </a:moveTo>
                  <a:lnTo>
                    <a:pt x="0" y="1768"/>
                  </a:lnTo>
                  <a:lnTo>
                    <a:pt x="167" y="2102"/>
                  </a:lnTo>
                  <a:lnTo>
                    <a:pt x="4170" y="334"/>
                  </a:lnTo>
                  <a:lnTo>
                    <a:pt x="40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255;p40"/>
            <p:cNvSpPr/>
            <p:nvPr/>
          </p:nvSpPr>
          <p:spPr>
            <a:xfrm>
              <a:off x="1104615" y="4143945"/>
              <a:ext cx="1129785" cy="134492"/>
            </a:xfrm>
            <a:custGeom>
              <a:avLst/>
              <a:gdLst/>
              <a:ahLst/>
              <a:cxnLst/>
              <a:rect l="l" t="t" r="r" b="b"/>
              <a:pathLst>
                <a:path w="58576" h="6973" extrusionOk="0">
                  <a:moveTo>
                    <a:pt x="55106" y="201"/>
                  </a:moveTo>
                  <a:cubicBezTo>
                    <a:pt x="56907" y="201"/>
                    <a:pt x="58375" y="1668"/>
                    <a:pt x="58375" y="3503"/>
                  </a:cubicBezTo>
                  <a:cubicBezTo>
                    <a:pt x="58375" y="5304"/>
                    <a:pt x="56907" y="6772"/>
                    <a:pt x="55106" y="6772"/>
                  </a:cubicBezTo>
                  <a:lnTo>
                    <a:pt x="3469" y="6772"/>
                  </a:lnTo>
                  <a:cubicBezTo>
                    <a:pt x="1668" y="6772"/>
                    <a:pt x="200" y="5304"/>
                    <a:pt x="200" y="3503"/>
                  </a:cubicBezTo>
                  <a:cubicBezTo>
                    <a:pt x="200" y="1668"/>
                    <a:pt x="1668" y="201"/>
                    <a:pt x="3469" y="201"/>
                  </a:cubicBezTo>
                  <a:close/>
                  <a:moveTo>
                    <a:pt x="3469" y="1"/>
                  </a:moveTo>
                  <a:cubicBezTo>
                    <a:pt x="1568" y="1"/>
                    <a:pt x="0" y="1568"/>
                    <a:pt x="0" y="3503"/>
                  </a:cubicBezTo>
                  <a:cubicBezTo>
                    <a:pt x="0" y="5404"/>
                    <a:pt x="1568" y="6972"/>
                    <a:pt x="3469" y="6972"/>
                  </a:cubicBezTo>
                  <a:lnTo>
                    <a:pt x="55106" y="6972"/>
                  </a:lnTo>
                  <a:cubicBezTo>
                    <a:pt x="57041" y="6972"/>
                    <a:pt x="58575" y="5404"/>
                    <a:pt x="58575" y="3503"/>
                  </a:cubicBezTo>
                  <a:cubicBezTo>
                    <a:pt x="58575" y="1568"/>
                    <a:pt x="57041" y="1"/>
                    <a:pt x="55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256;p40"/>
            <p:cNvSpPr/>
            <p:nvPr/>
          </p:nvSpPr>
          <p:spPr>
            <a:xfrm>
              <a:off x="1177946" y="4191566"/>
              <a:ext cx="26405" cy="34100"/>
            </a:xfrm>
            <a:custGeom>
              <a:avLst/>
              <a:gdLst/>
              <a:ahLst/>
              <a:cxnLst/>
              <a:rect l="l" t="t" r="r" b="b"/>
              <a:pathLst>
                <a:path w="1369" h="1768" extrusionOk="0">
                  <a:moveTo>
                    <a:pt x="701" y="0"/>
                  </a:moveTo>
                  <a:cubicBezTo>
                    <a:pt x="568" y="0"/>
                    <a:pt x="401" y="33"/>
                    <a:pt x="301" y="133"/>
                  </a:cubicBezTo>
                  <a:cubicBezTo>
                    <a:pt x="168" y="200"/>
                    <a:pt x="101" y="334"/>
                    <a:pt x="101" y="467"/>
                  </a:cubicBezTo>
                  <a:cubicBezTo>
                    <a:pt x="101" y="534"/>
                    <a:pt x="101" y="600"/>
                    <a:pt x="134" y="667"/>
                  </a:cubicBezTo>
                  <a:cubicBezTo>
                    <a:pt x="201" y="767"/>
                    <a:pt x="301" y="834"/>
                    <a:pt x="368" y="867"/>
                  </a:cubicBezTo>
                  <a:cubicBezTo>
                    <a:pt x="468" y="901"/>
                    <a:pt x="601" y="934"/>
                    <a:pt x="701" y="967"/>
                  </a:cubicBezTo>
                  <a:cubicBezTo>
                    <a:pt x="801" y="967"/>
                    <a:pt x="935" y="1034"/>
                    <a:pt x="1035" y="1067"/>
                  </a:cubicBezTo>
                  <a:cubicBezTo>
                    <a:pt x="1068" y="1101"/>
                    <a:pt x="1102" y="1134"/>
                    <a:pt x="1102" y="1168"/>
                  </a:cubicBezTo>
                  <a:cubicBezTo>
                    <a:pt x="1135" y="1168"/>
                    <a:pt x="1135" y="1201"/>
                    <a:pt x="1135" y="1234"/>
                  </a:cubicBezTo>
                  <a:cubicBezTo>
                    <a:pt x="1135" y="1301"/>
                    <a:pt x="1102" y="1368"/>
                    <a:pt x="1035" y="1401"/>
                  </a:cubicBezTo>
                  <a:cubicBezTo>
                    <a:pt x="935" y="1468"/>
                    <a:pt x="835" y="1501"/>
                    <a:pt x="735" y="1501"/>
                  </a:cubicBezTo>
                  <a:cubicBezTo>
                    <a:pt x="534" y="1501"/>
                    <a:pt x="368" y="1434"/>
                    <a:pt x="234" y="1301"/>
                  </a:cubicBezTo>
                  <a:cubicBezTo>
                    <a:pt x="218" y="1284"/>
                    <a:pt x="184" y="1276"/>
                    <a:pt x="151" y="1276"/>
                  </a:cubicBezTo>
                  <a:cubicBezTo>
                    <a:pt x="117" y="1276"/>
                    <a:pt x="84" y="1284"/>
                    <a:pt x="67" y="1301"/>
                  </a:cubicBezTo>
                  <a:cubicBezTo>
                    <a:pt x="1" y="1368"/>
                    <a:pt x="1" y="1468"/>
                    <a:pt x="67" y="1501"/>
                  </a:cubicBezTo>
                  <a:cubicBezTo>
                    <a:pt x="234" y="1668"/>
                    <a:pt x="468" y="1735"/>
                    <a:pt x="701" y="1768"/>
                  </a:cubicBezTo>
                  <a:cubicBezTo>
                    <a:pt x="868" y="1768"/>
                    <a:pt x="1001" y="1701"/>
                    <a:pt x="1135" y="1601"/>
                  </a:cubicBezTo>
                  <a:cubicBezTo>
                    <a:pt x="1268" y="1534"/>
                    <a:pt x="1368" y="1368"/>
                    <a:pt x="1368" y="1234"/>
                  </a:cubicBezTo>
                  <a:cubicBezTo>
                    <a:pt x="1368" y="1168"/>
                    <a:pt x="1335" y="1101"/>
                    <a:pt x="1302" y="1034"/>
                  </a:cubicBezTo>
                  <a:cubicBezTo>
                    <a:pt x="1235" y="934"/>
                    <a:pt x="1135" y="867"/>
                    <a:pt x="1068" y="834"/>
                  </a:cubicBezTo>
                  <a:cubicBezTo>
                    <a:pt x="935" y="767"/>
                    <a:pt x="835" y="734"/>
                    <a:pt x="701" y="701"/>
                  </a:cubicBezTo>
                  <a:cubicBezTo>
                    <a:pt x="601" y="701"/>
                    <a:pt x="501" y="667"/>
                    <a:pt x="401" y="600"/>
                  </a:cubicBezTo>
                  <a:cubicBezTo>
                    <a:pt x="368" y="600"/>
                    <a:pt x="368" y="567"/>
                    <a:pt x="334" y="534"/>
                  </a:cubicBezTo>
                  <a:cubicBezTo>
                    <a:pt x="334" y="534"/>
                    <a:pt x="334" y="500"/>
                    <a:pt x="334" y="467"/>
                  </a:cubicBezTo>
                  <a:cubicBezTo>
                    <a:pt x="334" y="400"/>
                    <a:pt x="368" y="367"/>
                    <a:pt x="434" y="334"/>
                  </a:cubicBezTo>
                  <a:cubicBezTo>
                    <a:pt x="501" y="267"/>
                    <a:pt x="601" y="234"/>
                    <a:pt x="701" y="234"/>
                  </a:cubicBezTo>
                  <a:cubicBezTo>
                    <a:pt x="868" y="234"/>
                    <a:pt x="1001" y="300"/>
                    <a:pt x="1102" y="400"/>
                  </a:cubicBezTo>
                  <a:cubicBezTo>
                    <a:pt x="1129" y="414"/>
                    <a:pt x="1157" y="422"/>
                    <a:pt x="1182" y="422"/>
                  </a:cubicBezTo>
                  <a:cubicBezTo>
                    <a:pt x="1218" y="422"/>
                    <a:pt x="1249" y="406"/>
                    <a:pt x="1268" y="367"/>
                  </a:cubicBezTo>
                  <a:cubicBezTo>
                    <a:pt x="1302" y="300"/>
                    <a:pt x="1302" y="234"/>
                    <a:pt x="1235" y="200"/>
                  </a:cubicBezTo>
                  <a:cubicBezTo>
                    <a:pt x="1102" y="67"/>
                    <a:pt x="901" y="0"/>
                    <a:pt x="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257;p40"/>
            <p:cNvSpPr/>
            <p:nvPr/>
          </p:nvSpPr>
          <p:spPr>
            <a:xfrm>
              <a:off x="1209481" y="4201210"/>
              <a:ext cx="23184" cy="23820"/>
            </a:xfrm>
            <a:custGeom>
              <a:avLst/>
              <a:gdLst/>
              <a:ahLst/>
              <a:cxnLst/>
              <a:rect l="l" t="t" r="r" b="b"/>
              <a:pathLst>
                <a:path w="1202" h="1235" extrusionOk="0">
                  <a:moveTo>
                    <a:pt x="601" y="234"/>
                  </a:moveTo>
                  <a:cubicBezTo>
                    <a:pt x="767" y="234"/>
                    <a:pt x="901" y="367"/>
                    <a:pt x="968" y="501"/>
                  </a:cubicBezTo>
                  <a:lnTo>
                    <a:pt x="275" y="501"/>
                  </a:lnTo>
                  <a:cubicBezTo>
                    <a:pt x="319" y="350"/>
                    <a:pt x="445" y="234"/>
                    <a:pt x="601" y="234"/>
                  </a:cubicBezTo>
                  <a:close/>
                  <a:moveTo>
                    <a:pt x="601" y="0"/>
                  </a:moveTo>
                  <a:cubicBezTo>
                    <a:pt x="267" y="0"/>
                    <a:pt x="0" y="301"/>
                    <a:pt x="0" y="634"/>
                  </a:cubicBezTo>
                  <a:cubicBezTo>
                    <a:pt x="0" y="968"/>
                    <a:pt x="267" y="1235"/>
                    <a:pt x="601" y="1235"/>
                  </a:cubicBezTo>
                  <a:cubicBezTo>
                    <a:pt x="767" y="1235"/>
                    <a:pt x="934" y="1201"/>
                    <a:pt x="1068" y="1068"/>
                  </a:cubicBezTo>
                  <a:cubicBezTo>
                    <a:pt x="1101" y="1034"/>
                    <a:pt x="1101" y="968"/>
                    <a:pt x="1068" y="934"/>
                  </a:cubicBezTo>
                  <a:cubicBezTo>
                    <a:pt x="1034" y="901"/>
                    <a:pt x="1001" y="884"/>
                    <a:pt x="968" y="884"/>
                  </a:cubicBezTo>
                  <a:cubicBezTo>
                    <a:pt x="934" y="884"/>
                    <a:pt x="901" y="901"/>
                    <a:pt x="868" y="934"/>
                  </a:cubicBezTo>
                  <a:cubicBezTo>
                    <a:pt x="820" y="958"/>
                    <a:pt x="757" y="982"/>
                    <a:pt x="688" y="982"/>
                  </a:cubicBezTo>
                  <a:cubicBezTo>
                    <a:pt x="659" y="982"/>
                    <a:pt x="630" y="977"/>
                    <a:pt x="601" y="968"/>
                  </a:cubicBezTo>
                  <a:cubicBezTo>
                    <a:pt x="534" y="968"/>
                    <a:pt x="434" y="934"/>
                    <a:pt x="367" y="868"/>
                  </a:cubicBezTo>
                  <a:cubicBezTo>
                    <a:pt x="334" y="834"/>
                    <a:pt x="300" y="768"/>
                    <a:pt x="300" y="701"/>
                  </a:cubicBezTo>
                  <a:lnTo>
                    <a:pt x="1068" y="701"/>
                  </a:lnTo>
                  <a:cubicBezTo>
                    <a:pt x="1080" y="707"/>
                    <a:pt x="1092" y="710"/>
                    <a:pt x="1104" y="710"/>
                  </a:cubicBezTo>
                  <a:cubicBezTo>
                    <a:pt x="1157" y="710"/>
                    <a:pt x="1201" y="655"/>
                    <a:pt x="1201" y="601"/>
                  </a:cubicBezTo>
                  <a:lnTo>
                    <a:pt x="1201" y="567"/>
                  </a:ln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258;p40"/>
            <p:cNvSpPr/>
            <p:nvPr/>
          </p:nvSpPr>
          <p:spPr>
            <a:xfrm>
              <a:off x="1240361" y="4201210"/>
              <a:ext cx="19326" cy="23820"/>
            </a:xfrm>
            <a:custGeom>
              <a:avLst/>
              <a:gdLst/>
              <a:ahLst/>
              <a:cxnLst/>
              <a:rect l="l" t="t" r="r" b="b"/>
              <a:pathLst>
                <a:path w="1002" h="1235" extrusionOk="0">
                  <a:moveTo>
                    <a:pt x="134" y="0"/>
                  </a:moveTo>
                  <a:cubicBezTo>
                    <a:pt x="67" y="0"/>
                    <a:pt x="0" y="67"/>
                    <a:pt x="0" y="134"/>
                  </a:cubicBezTo>
                  <a:lnTo>
                    <a:pt x="0" y="1101"/>
                  </a:lnTo>
                  <a:cubicBezTo>
                    <a:pt x="0" y="1168"/>
                    <a:pt x="67" y="1235"/>
                    <a:pt x="134" y="1235"/>
                  </a:cubicBezTo>
                  <a:cubicBezTo>
                    <a:pt x="201" y="1235"/>
                    <a:pt x="234" y="1201"/>
                    <a:pt x="267" y="1135"/>
                  </a:cubicBezTo>
                  <a:cubicBezTo>
                    <a:pt x="267" y="1135"/>
                    <a:pt x="267" y="1101"/>
                    <a:pt x="267" y="1101"/>
                  </a:cubicBezTo>
                  <a:lnTo>
                    <a:pt x="267" y="534"/>
                  </a:lnTo>
                  <a:cubicBezTo>
                    <a:pt x="267" y="367"/>
                    <a:pt x="367" y="267"/>
                    <a:pt x="501" y="267"/>
                  </a:cubicBezTo>
                  <a:cubicBezTo>
                    <a:pt x="634" y="267"/>
                    <a:pt x="768" y="367"/>
                    <a:pt x="768" y="534"/>
                  </a:cubicBezTo>
                  <a:lnTo>
                    <a:pt x="768" y="1101"/>
                  </a:lnTo>
                  <a:cubicBezTo>
                    <a:pt x="768" y="1168"/>
                    <a:pt x="801" y="1235"/>
                    <a:pt x="901" y="1235"/>
                  </a:cubicBezTo>
                  <a:cubicBezTo>
                    <a:pt x="968" y="1235"/>
                    <a:pt x="1001" y="1168"/>
                    <a:pt x="1001" y="1101"/>
                  </a:cubicBezTo>
                  <a:lnTo>
                    <a:pt x="1001" y="534"/>
                  </a:lnTo>
                  <a:cubicBezTo>
                    <a:pt x="1001" y="234"/>
                    <a:pt x="801" y="0"/>
                    <a:pt x="501" y="0"/>
                  </a:cubicBezTo>
                  <a:cubicBezTo>
                    <a:pt x="401" y="0"/>
                    <a:pt x="334" y="34"/>
                    <a:pt x="234" y="67"/>
                  </a:cubicBezTo>
                  <a:cubicBezTo>
                    <a:pt x="234" y="34"/>
                    <a:pt x="167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259;p40"/>
            <p:cNvSpPr/>
            <p:nvPr/>
          </p:nvSpPr>
          <p:spPr>
            <a:xfrm>
              <a:off x="1262233" y="4191566"/>
              <a:ext cx="27678" cy="33464"/>
            </a:xfrm>
            <a:custGeom>
              <a:avLst/>
              <a:gdLst/>
              <a:ahLst/>
              <a:cxnLst/>
              <a:rect l="l" t="t" r="r" b="b"/>
              <a:pathLst>
                <a:path w="1435" h="1735" extrusionOk="0">
                  <a:moveTo>
                    <a:pt x="834" y="767"/>
                  </a:moveTo>
                  <a:cubicBezTo>
                    <a:pt x="901" y="767"/>
                    <a:pt x="1001" y="801"/>
                    <a:pt x="1068" y="867"/>
                  </a:cubicBezTo>
                  <a:cubicBezTo>
                    <a:pt x="1135" y="934"/>
                    <a:pt x="1168" y="1034"/>
                    <a:pt x="1168" y="1134"/>
                  </a:cubicBezTo>
                  <a:cubicBezTo>
                    <a:pt x="1168" y="1201"/>
                    <a:pt x="1135" y="1301"/>
                    <a:pt x="1068" y="1368"/>
                  </a:cubicBezTo>
                  <a:cubicBezTo>
                    <a:pt x="1001" y="1434"/>
                    <a:pt x="918" y="1468"/>
                    <a:pt x="834" y="1468"/>
                  </a:cubicBezTo>
                  <a:cubicBezTo>
                    <a:pt x="751" y="1468"/>
                    <a:pt x="668" y="1434"/>
                    <a:pt x="601" y="1368"/>
                  </a:cubicBezTo>
                  <a:cubicBezTo>
                    <a:pt x="534" y="1301"/>
                    <a:pt x="501" y="1201"/>
                    <a:pt x="501" y="1134"/>
                  </a:cubicBezTo>
                  <a:cubicBezTo>
                    <a:pt x="501" y="1034"/>
                    <a:pt x="534" y="934"/>
                    <a:pt x="601" y="867"/>
                  </a:cubicBezTo>
                  <a:cubicBezTo>
                    <a:pt x="668" y="801"/>
                    <a:pt x="734" y="767"/>
                    <a:pt x="834" y="767"/>
                  </a:cubicBezTo>
                  <a:close/>
                  <a:moveTo>
                    <a:pt x="1301" y="0"/>
                  </a:moveTo>
                  <a:cubicBezTo>
                    <a:pt x="1201" y="0"/>
                    <a:pt x="1168" y="67"/>
                    <a:pt x="1168" y="133"/>
                  </a:cubicBezTo>
                  <a:lnTo>
                    <a:pt x="1168" y="600"/>
                  </a:lnTo>
                  <a:cubicBezTo>
                    <a:pt x="1068" y="534"/>
                    <a:pt x="935" y="500"/>
                    <a:pt x="834" y="500"/>
                  </a:cubicBezTo>
                  <a:cubicBezTo>
                    <a:pt x="1" y="500"/>
                    <a:pt x="1" y="1735"/>
                    <a:pt x="834" y="1735"/>
                  </a:cubicBezTo>
                  <a:cubicBezTo>
                    <a:pt x="935" y="1735"/>
                    <a:pt x="1068" y="1701"/>
                    <a:pt x="1168" y="1635"/>
                  </a:cubicBezTo>
                  <a:cubicBezTo>
                    <a:pt x="1168" y="1701"/>
                    <a:pt x="1235" y="1735"/>
                    <a:pt x="1301" y="1735"/>
                  </a:cubicBezTo>
                  <a:cubicBezTo>
                    <a:pt x="1368" y="1735"/>
                    <a:pt x="1435" y="1668"/>
                    <a:pt x="1435" y="1601"/>
                  </a:cubicBezTo>
                  <a:lnTo>
                    <a:pt x="1435" y="1101"/>
                  </a:lnTo>
                  <a:lnTo>
                    <a:pt x="1435" y="133"/>
                  </a:lnTo>
                  <a:cubicBezTo>
                    <a:pt x="1435" y="67"/>
                    <a:pt x="1368" y="0"/>
                    <a:pt x="1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260;p40"/>
            <p:cNvSpPr/>
            <p:nvPr/>
          </p:nvSpPr>
          <p:spPr>
            <a:xfrm>
              <a:off x="1314347" y="4191932"/>
              <a:ext cx="28970" cy="33097"/>
            </a:xfrm>
            <a:custGeom>
              <a:avLst/>
              <a:gdLst/>
              <a:ahLst/>
              <a:cxnLst/>
              <a:rect l="l" t="t" r="r" b="b"/>
              <a:pathLst>
                <a:path w="1502" h="1716" extrusionOk="0">
                  <a:moveTo>
                    <a:pt x="185" y="1"/>
                  </a:moveTo>
                  <a:cubicBezTo>
                    <a:pt x="170" y="1"/>
                    <a:pt x="153" y="5"/>
                    <a:pt x="134" y="14"/>
                  </a:cubicBezTo>
                  <a:cubicBezTo>
                    <a:pt x="67" y="14"/>
                    <a:pt x="0" y="48"/>
                    <a:pt x="0" y="148"/>
                  </a:cubicBezTo>
                  <a:lnTo>
                    <a:pt x="0" y="1582"/>
                  </a:lnTo>
                  <a:cubicBezTo>
                    <a:pt x="0" y="1649"/>
                    <a:pt x="67" y="1716"/>
                    <a:pt x="134" y="1716"/>
                  </a:cubicBezTo>
                  <a:cubicBezTo>
                    <a:pt x="234" y="1716"/>
                    <a:pt x="301" y="1649"/>
                    <a:pt x="301" y="1582"/>
                  </a:cubicBezTo>
                  <a:lnTo>
                    <a:pt x="301" y="548"/>
                  </a:lnTo>
                  <a:lnTo>
                    <a:pt x="634" y="1048"/>
                  </a:lnTo>
                  <a:cubicBezTo>
                    <a:pt x="668" y="1082"/>
                    <a:pt x="701" y="1115"/>
                    <a:pt x="768" y="1115"/>
                  </a:cubicBezTo>
                  <a:cubicBezTo>
                    <a:pt x="801" y="1115"/>
                    <a:pt x="834" y="1082"/>
                    <a:pt x="868" y="1048"/>
                  </a:cubicBezTo>
                  <a:lnTo>
                    <a:pt x="1201" y="548"/>
                  </a:lnTo>
                  <a:lnTo>
                    <a:pt x="1201" y="1582"/>
                  </a:lnTo>
                  <a:cubicBezTo>
                    <a:pt x="1201" y="1649"/>
                    <a:pt x="1268" y="1716"/>
                    <a:pt x="1335" y="1716"/>
                  </a:cubicBezTo>
                  <a:cubicBezTo>
                    <a:pt x="1435" y="1716"/>
                    <a:pt x="1502" y="1649"/>
                    <a:pt x="1502" y="1582"/>
                  </a:cubicBezTo>
                  <a:lnTo>
                    <a:pt x="1502" y="148"/>
                  </a:lnTo>
                  <a:cubicBezTo>
                    <a:pt x="1474" y="65"/>
                    <a:pt x="1447" y="6"/>
                    <a:pt x="1382" y="6"/>
                  </a:cubicBezTo>
                  <a:cubicBezTo>
                    <a:pt x="1368" y="6"/>
                    <a:pt x="1352" y="8"/>
                    <a:pt x="1335" y="14"/>
                  </a:cubicBezTo>
                  <a:cubicBezTo>
                    <a:pt x="1325" y="5"/>
                    <a:pt x="1315" y="1"/>
                    <a:pt x="1305" y="1"/>
                  </a:cubicBezTo>
                  <a:cubicBezTo>
                    <a:pt x="1282" y="1"/>
                    <a:pt x="1258" y="24"/>
                    <a:pt x="1235" y="48"/>
                  </a:cubicBezTo>
                  <a:lnTo>
                    <a:pt x="734" y="748"/>
                  </a:lnTo>
                  <a:lnTo>
                    <a:pt x="267" y="48"/>
                  </a:lnTo>
                  <a:cubicBezTo>
                    <a:pt x="244" y="24"/>
                    <a:pt x="220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261;p40"/>
            <p:cNvSpPr/>
            <p:nvPr/>
          </p:nvSpPr>
          <p:spPr>
            <a:xfrm>
              <a:off x="1351669" y="4201210"/>
              <a:ext cx="23184" cy="23820"/>
            </a:xfrm>
            <a:custGeom>
              <a:avLst/>
              <a:gdLst/>
              <a:ahLst/>
              <a:cxnLst/>
              <a:rect l="l" t="t" r="r" b="b"/>
              <a:pathLst>
                <a:path w="1202" h="1235" extrusionOk="0">
                  <a:moveTo>
                    <a:pt x="601" y="234"/>
                  </a:moveTo>
                  <a:cubicBezTo>
                    <a:pt x="767" y="267"/>
                    <a:pt x="901" y="367"/>
                    <a:pt x="968" y="501"/>
                  </a:cubicBezTo>
                  <a:lnTo>
                    <a:pt x="303" y="501"/>
                  </a:lnTo>
                  <a:cubicBezTo>
                    <a:pt x="323" y="350"/>
                    <a:pt x="476" y="234"/>
                    <a:pt x="601" y="234"/>
                  </a:cubicBezTo>
                  <a:close/>
                  <a:moveTo>
                    <a:pt x="601" y="0"/>
                  </a:moveTo>
                  <a:cubicBezTo>
                    <a:pt x="267" y="0"/>
                    <a:pt x="0" y="301"/>
                    <a:pt x="34" y="634"/>
                  </a:cubicBezTo>
                  <a:cubicBezTo>
                    <a:pt x="0" y="968"/>
                    <a:pt x="267" y="1235"/>
                    <a:pt x="601" y="1235"/>
                  </a:cubicBezTo>
                  <a:cubicBezTo>
                    <a:pt x="767" y="1235"/>
                    <a:pt x="934" y="1168"/>
                    <a:pt x="1068" y="1068"/>
                  </a:cubicBezTo>
                  <a:cubicBezTo>
                    <a:pt x="1101" y="1034"/>
                    <a:pt x="1101" y="968"/>
                    <a:pt x="1068" y="901"/>
                  </a:cubicBezTo>
                  <a:cubicBezTo>
                    <a:pt x="1034" y="884"/>
                    <a:pt x="1001" y="876"/>
                    <a:pt x="968" y="876"/>
                  </a:cubicBezTo>
                  <a:cubicBezTo>
                    <a:pt x="934" y="876"/>
                    <a:pt x="901" y="884"/>
                    <a:pt x="867" y="901"/>
                  </a:cubicBezTo>
                  <a:cubicBezTo>
                    <a:pt x="801" y="968"/>
                    <a:pt x="701" y="968"/>
                    <a:pt x="601" y="968"/>
                  </a:cubicBezTo>
                  <a:cubicBezTo>
                    <a:pt x="534" y="968"/>
                    <a:pt x="434" y="934"/>
                    <a:pt x="367" y="868"/>
                  </a:cubicBezTo>
                  <a:cubicBezTo>
                    <a:pt x="334" y="801"/>
                    <a:pt x="300" y="768"/>
                    <a:pt x="300" y="701"/>
                  </a:cubicBezTo>
                  <a:lnTo>
                    <a:pt x="1068" y="701"/>
                  </a:lnTo>
                  <a:cubicBezTo>
                    <a:pt x="1134" y="701"/>
                    <a:pt x="1201" y="668"/>
                    <a:pt x="1201" y="601"/>
                  </a:cubicBezTo>
                  <a:lnTo>
                    <a:pt x="1201" y="567"/>
                  </a:lnTo>
                  <a:cubicBezTo>
                    <a:pt x="1201" y="267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262;p40"/>
            <p:cNvSpPr/>
            <p:nvPr/>
          </p:nvSpPr>
          <p:spPr>
            <a:xfrm>
              <a:off x="1380619" y="4201846"/>
              <a:ext cx="18670" cy="23184"/>
            </a:xfrm>
            <a:custGeom>
              <a:avLst/>
              <a:gdLst/>
              <a:ahLst/>
              <a:cxnLst/>
              <a:rect l="l" t="t" r="r" b="b"/>
              <a:pathLst>
                <a:path w="968" h="1202" extrusionOk="0">
                  <a:moveTo>
                    <a:pt x="501" y="1"/>
                  </a:moveTo>
                  <a:cubicBezTo>
                    <a:pt x="401" y="1"/>
                    <a:pt x="267" y="34"/>
                    <a:pt x="200" y="101"/>
                  </a:cubicBezTo>
                  <a:cubicBezTo>
                    <a:pt x="100" y="134"/>
                    <a:pt x="34" y="234"/>
                    <a:pt x="34" y="368"/>
                  </a:cubicBezTo>
                  <a:cubicBezTo>
                    <a:pt x="34" y="401"/>
                    <a:pt x="67" y="468"/>
                    <a:pt x="100" y="501"/>
                  </a:cubicBezTo>
                  <a:cubicBezTo>
                    <a:pt x="134" y="568"/>
                    <a:pt x="200" y="635"/>
                    <a:pt x="267" y="668"/>
                  </a:cubicBezTo>
                  <a:cubicBezTo>
                    <a:pt x="334" y="668"/>
                    <a:pt x="401" y="701"/>
                    <a:pt x="467" y="701"/>
                  </a:cubicBezTo>
                  <a:cubicBezTo>
                    <a:pt x="534" y="735"/>
                    <a:pt x="601" y="735"/>
                    <a:pt x="667" y="801"/>
                  </a:cubicBezTo>
                  <a:lnTo>
                    <a:pt x="701" y="801"/>
                  </a:lnTo>
                  <a:cubicBezTo>
                    <a:pt x="701" y="835"/>
                    <a:pt x="701" y="835"/>
                    <a:pt x="701" y="835"/>
                  </a:cubicBezTo>
                  <a:cubicBezTo>
                    <a:pt x="701" y="868"/>
                    <a:pt x="701" y="868"/>
                    <a:pt x="667" y="901"/>
                  </a:cubicBezTo>
                  <a:cubicBezTo>
                    <a:pt x="601" y="935"/>
                    <a:pt x="534" y="968"/>
                    <a:pt x="501" y="968"/>
                  </a:cubicBezTo>
                  <a:cubicBezTo>
                    <a:pt x="401" y="968"/>
                    <a:pt x="300" y="901"/>
                    <a:pt x="234" y="868"/>
                  </a:cubicBezTo>
                  <a:cubicBezTo>
                    <a:pt x="200" y="835"/>
                    <a:pt x="167" y="818"/>
                    <a:pt x="134" y="818"/>
                  </a:cubicBezTo>
                  <a:cubicBezTo>
                    <a:pt x="100" y="818"/>
                    <a:pt x="67" y="835"/>
                    <a:pt x="34" y="868"/>
                  </a:cubicBezTo>
                  <a:cubicBezTo>
                    <a:pt x="0" y="901"/>
                    <a:pt x="0" y="1001"/>
                    <a:pt x="67" y="1035"/>
                  </a:cubicBezTo>
                  <a:cubicBezTo>
                    <a:pt x="200" y="1135"/>
                    <a:pt x="334" y="1202"/>
                    <a:pt x="501" y="1202"/>
                  </a:cubicBezTo>
                  <a:cubicBezTo>
                    <a:pt x="601" y="1202"/>
                    <a:pt x="701" y="1168"/>
                    <a:pt x="801" y="1102"/>
                  </a:cubicBezTo>
                  <a:cubicBezTo>
                    <a:pt x="901" y="1035"/>
                    <a:pt x="968" y="935"/>
                    <a:pt x="968" y="835"/>
                  </a:cubicBezTo>
                  <a:cubicBezTo>
                    <a:pt x="968" y="768"/>
                    <a:pt x="934" y="701"/>
                    <a:pt x="901" y="668"/>
                  </a:cubicBezTo>
                  <a:cubicBezTo>
                    <a:pt x="868" y="601"/>
                    <a:pt x="801" y="534"/>
                    <a:pt x="734" y="501"/>
                  </a:cubicBezTo>
                  <a:cubicBezTo>
                    <a:pt x="667" y="468"/>
                    <a:pt x="601" y="468"/>
                    <a:pt x="501" y="434"/>
                  </a:cubicBezTo>
                  <a:cubicBezTo>
                    <a:pt x="434" y="434"/>
                    <a:pt x="401" y="401"/>
                    <a:pt x="334" y="368"/>
                  </a:cubicBezTo>
                  <a:lnTo>
                    <a:pt x="300" y="368"/>
                  </a:lnTo>
                  <a:cubicBezTo>
                    <a:pt x="300" y="334"/>
                    <a:pt x="334" y="301"/>
                    <a:pt x="334" y="301"/>
                  </a:cubicBezTo>
                  <a:cubicBezTo>
                    <a:pt x="401" y="268"/>
                    <a:pt x="434" y="268"/>
                    <a:pt x="501" y="268"/>
                  </a:cubicBezTo>
                  <a:cubicBezTo>
                    <a:pt x="567" y="268"/>
                    <a:pt x="667" y="301"/>
                    <a:pt x="701" y="334"/>
                  </a:cubicBezTo>
                  <a:cubicBezTo>
                    <a:pt x="728" y="348"/>
                    <a:pt x="762" y="356"/>
                    <a:pt x="794" y="356"/>
                  </a:cubicBezTo>
                  <a:cubicBezTo>
                    <a:pt x="839" y="356"/>
                    <a:pt x="881" y="340"/>
                    <a:pt x="901" y="301"/>
                  </a:cubicBezTo>
                  <a:cubicBezTo>
                    <a:pt x="934" y="234"/>
                    <a:pt x="934" y="168"/>
                    <a:pt x="868" y="134"/>
                  </a:cubicBezTo>
                  <a:cubicBezTo>
                    <a:pt x="767" y="34"/>
                    <a:pt x="634" y="1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263;p40"/>
            <p:cNvSpPr/>
            <p:nvPr/>
          </p:nvSpPr>
          <p:spPr>
            <a:xfrm>
              <a:off x="1403784" y="4201210"/>
              <a:ext cx="18670" cy="23820"/>
            </a:xfrm>
            <a:custGeom>
              <a:avLst/>
              <a:gdLst/>
              <a:ahLst/>
              <a:cxnLst/>
              <a:rect l="l" t="t" r="r" b="b"/>
              <a:pathLst>
                <a:path w="968" h="1235" extrusionOk="0">
                  <a:moveTo>
                    <a:pt x="500" y="0"/>
                  </a:moveTo>
                  <a:cubicBezTo>
                    <a:pt x="367" y="0"/>
                    <a:pt x="267" y="34"/>
                    <a:pt x="200" y="100"/>
                  </a:cubicBezTo>
                  <a:cubicBezTo>
                    <a:pt x="100" y="167"/>
                    <a:pt x="33" y="267"/>
                    <a:pt x="33" y="401"/>
                  </a:cubicBezTo>
                  <a:cubicBezTo>
                    <a:pt x="33" y="434"/>
                    <a:pt x="33" y="501"/>
                    <a:pt x="67" y="534"/>
                  </a:cubicBezTo>
                  <a:cubicBezTo>
                    <a:pt x="100" y="601"/>
                    <a:pt x="167" y="668"/>
                    <a:pt x="234" y="701"/>
                  </a:cubicBezTo>
                  <a:cubicBezTo>
                    <a:pt x="300" y="701"/>
                    <a:pt x="367" y="734"/>
                    <a:pt x="467" y="734"/>
                  </a:cubicBezTo>
                  <a:cubicBezTo>
                    <a:pt x="534" y="768"/>
                    <a:pt x="601" y="768"/>
                    <a:pt x="667" y="834"/>
                  </a:cubicBezTo>
                  <a:lnTo>
                    <a:pt x="701" y="834"/>
                  </a:lnTo>
                  <a:cubicBezTo>
                    <a:pt x="701" y="868"/>
                    <a:pt x="701" y="868"/>
                    <a:pt x="701" y="868"/>
                  </a:cubicBezTo>
                  <a:cubicBezTo>
                    <a:pt x="667" y="901"/>
                    <a:pt x="667" y="934"/>
                    <a:pt x="634" y="934"/>
                  </a:cubicBezTo>
                  <a:cubicBezTo>
                    <a:pt x="601" y="968"/>
                    <a:pt x="534" y="1001"/>
                    <a:pt x="467" y="1001"/>
                  </a:cubicBezTo>
                  <a:cubicBezTo>
                    <a:pt x="367" y="1001"/>
                    <a:pt x="267" y="934"/>
                    <a:pt x="200" y="901"/>
                  </a:cubicBezTo>
                  <a:cubicBezTo>
                    <a:pt x="184" y="868"/>
                    <a:pt x="150" y="851"/>
                    <a:pt x="117" y="851"/>
                  </a:cubicBezTo>
                  <a:cubicBezTo>
                    <a:pt x="84" y="851"/>
                    <a:pt x="50" y="868"/>
                    <a:pt x="33" y="901"/>
                  </a:cubicBezTo>
                  <a:cubicBezTo>
                    <a:pt x="0" y="934"/>
                    <a:pt x="0" y="1001"/>
                    <a:pt x="33" y="1034"/>
                  </a:cubicBezTo>
                  <a:cubicBezTo>
                    <a:pt x="167" y="1135"/>
                    <a:pt x="334" y="1201"/>
                    <a:pt x="500" y="1235"/>
                  </a:cubicBezTo>
                  <a:cubicBezTo>
                    <a:pt x="601" y="1235"/>
                    <a:pt x="701" y="1168"/>
                    <a:pt x="801" y="1135"/>
                  </a:cubicBezTo>
                  <a:cubicBezTo>
                    <a:pt x="901" y="1068"/>
                    <a:pt x="967" y="934"/>
                    <a:pt x="967" y="834"/>
                  </a:cubicBezTo>
                  <a:cubicBezTo>
                    <a:pt x="967" y="768"/>
                    <a:pt x="934" y="734"/>
                    <a:pt x="901" y="668"/>
                  </a:cubicBezTo>
                  <a:cubicBezTo>
                    <a:pt x="867" y="601"/>
                    <a:pt x="801" y="567"/>
                    <a:pt x="734" y="534"/>
                  </a:cubicBezTo>
                  <a:cubicBezTo>
                    <a:pt x="667" y="501"/>
                    <a:pt x="601" y="467"/>
                    <a:pt x="500" y="467"/>
                  </a:cubicBezTo>
                  <a:cubicBezTo>
                    <a:pt x="434" y="434"/>
                    <a:pt x="400" y="434"/>
                    <a:pt x="334" y="401"/>
                  </a:cubicBezTo>
                  <a:cubicBezTo>
                    <a:pt x="334" y="401"/>
                    <a:pt x="300" y="367"/>
                    <a:pt x="300" y="367"/>
                  </a:cubicBezTo>
                  <a:cubicBezTo>
                    <a:pt x="300" y="334"/>
                    <a:pt x="334" y="334"/>
                    <a:pt x="334" y="301"/>
                  </a:cubicBezTo>
                  <a:cubicBezTo>
                    <a:pt x="367" y="301"/>
                    <a:pt x="434" y="267"/>
                    <a:pt x="500" y="267"/>
                  </a:cubicBezTo>
                  <a:cubicBezTo>
                    <a:pt x="567" y="267"/>
                    <a:pt x="634" y="301"/>
                    <a:pt x="701" y="367"/>
                  </a:cubicBezTo>
                  <a:cubicBezTo>
                    <a:pt x="728" y="381"/>
                    <a:pt x="762" y="389"/>
                    <a:pt x="794" y="389"/>
                  </a:cubicBezTo>
                  <a:cubicBezTo>
                    <a:pt x="839" y="389"/>
                    <a:pt x="881" y="373"/>
                    <a:pt x="901" y="334"/>
                  </a:cubicBezTo>
                  <a:cubicBezTo>
                    <a:pt x="934" y="267"/>
                    <a:pt x="901" y="201"/>
                    <a:pt x="867" y="134"/>
                  </a:cubicBezTo>
                  <a:cubicBezTo>
                    <a:pt x="734" y="67"/>
                    <a:pt x="634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264;p40"/>
            <p:cNvSpPr/>
            <p:nvPr/>
          </p:nvSpPr>
          <p:spPr>
            <a:xfrm>
              <a:off x="1426292" y="4201673"/>
              <a:ext cx="22547" cy="23550"/>
            </a:xfrm>
            <a:custGeom>
              <a:avLst/>
              <a:gdLst/>
              <a:ahLst/>
              <a:cxnLst/>
              <a:rect l="l" t="t" r="r" b="b"/>
              <a:pathLst>
                <a:path w="1169" h="1221" extrusionOk="0">
                  <a:moveTo>
                    <a:pt x="568" y="243"/>
                  </a:moveTo>
                  <a:cubicBezTo>
                    <a:pt x="668" y="243"/>
                    <a:pt x="734" y="277"/>
                    <a:pt x="801" y="343"/>
                  </a:cubicBezTo>
                  <a:cubicBezTo>
                    <a:pt x="868" y="410"/>
                    <a:pt x="901" y="510"/>
                    <a:pt x="901" y="610"/>
                  </a:cubicBezTo>
                  <a:cubicBezTo>
                    <a:pt x="901" y="710"/>
                    <a:pt x="868" y="777"/>
                    <a:pt x="801" y="844"/>
                  </a:cubicBezTo>
                  <a:cubicBezTo>
                    <a:pt x="734" y="910"/>
                    <a:pt x="668" y="944"/>
                    <a:pt x="568" y="944"/>
                  </a:cubicBezTo>
                  <a:cubicBezTo>
                    <a:pt x="501" y="944"/>
                    <a:pt x="401" y="910"/>
                    <a:pt x="334" y="844"/>
                  </a:cubicBezTo>
                  <a:cubicBezTo>
                    <a:pt x="267" y="777"/>
                    <a:pt x="234" y="710"/>
                    <a:pt x="234" y="610"/>
                  </a:cubicBezTo>
                  <a:cubicBezTo>
                    <a:pt x="234" y="510"/>
                    <a:pt x="267" y="410"/>
                    <a:pt x="334" y="343"/>
                  </a:cubicBezTo>
                  <a:cubicBezTo>
                    <a:pt x="401" y="277"/>
                    <a:pt x="468" y="243"/>
                    <a:pt x="568" y="243"/>
                  </a:cubicBezTo>
                  <a:close/>
                  <a:moveTo>
                    <a:pt x="1015" y="0"/>
                  </a:moveTo>
                  <a:cubicBezTo>
                    <a:pt x="955" y="0"/>
                    <a:pt x="901" y="35"/>
                    <a:pt x="901" y="110"/>
                  </a:cubicBezTo>
                  <a:cubicBezTo>
                    <a:pt x="804" y="40"/>
                    <a:pt x="689" y="6"/>
                    <a:pt x="577" y="6"/>
                  </a:cubicBezTo>
                  <a:cubicBezTo>
                    <a:pt x="419" y="6"/>
                    <a:pt x="265" y="74"/>
                    <a:pt x="167" y="210"/>
                  </a:cubicBezTo>
                  <a:cubicBezTo>
                    <a:pt x="34" y="310"/>
                    <a:pt x="1" y="477"/>
                    <a:pt x="1" y="610"/>
                  </a:cubicBezTo>
                  <a:cubicBezTo>
                    <a:pt x="1" y="777"/>
                    <a:pt x="34" y="910"/>
                    <a:pt x="167" y="1044"/>
                  </a:cubicBezTo>
                  <a:cubicBezTo>
                    <a:pt x="267" y="1144"/>
                    <a:pt x="401" y="1211"/>
                    <a:pt x="568" y="1211"/>
                  </a:cubicBezTo>
                  <a:cubicBezTo>
                    <a:pt x="701" y="1211"/>
                    <a:pt x="801" y="1177"/>
                    <a:pt x="901" y="1111"/>
                  </a:cubicBezTo>
                  <a:cubicBezTo>
                    <a:pt x="901" y="1186"/>
                    <a:pt x="955" y="1220"/>
                    <a:pt x="1015" y="1220"/>
                  </a:cubicBezTo>
                  <a:cubicBezTo>
                    <a:pt x="1088" y="1220"/>
                    <a:pt x="1168" y="1169"/>
                    <a:pt x="1168" y="1077"/>
                  </a:cubicBezTo>
                  <a:lnTo>
                    <a:pt x="1168" y="610"/>
                  </a:lnTo>
                  <a:lnTo>
                    <a:pt x="1168" y="143"/>
                  </a:lnTo>
                  <a:cubicBezTo>
                    <a:pt x="1168" y="51"/>
                    <a:pt x="1088" y="0"/>
                    <a:pt x="1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265;p40"/>
            <p:cNvSpPr/>
            <p:nvPr/>
          </p:nvSpPr>
          <p:spPr>
            <a:xfrm>
              <a:off x="1457827" y="4201846"/>
              <a:ext cx="23164" cy="31554"/>
            </a:xfrm>
            <a:custGeom>
              <a:avLst/>
              <a:gdLst/>
              <a:ahLst/>
              <a:cxnLst/>
              <a:rect l="l" t="t" r="r" b="b"/>
              <a:pathLst>
                <a:path w="1201" h="1636" extrusionOk="0">
                  <a:moveTo>
                    <a:pt x="601" y="234"/>
                  </a:moveTo>
                  <a:cubicBezTo>
                    <a:pt x="667" y="234"/>
                    <a:pt x="767" y="268"/>
                    <a:pt x="834" y="334"/>
                  </a:cubicBezTo>
                  <a:cubicBezTo>
                    <a:pt x="901" y="401"/>
                    <a:pt x="934" y="501"/>
                    <a:pt x="934" y="601"/>
                  </a:cubicBezTo>
                  <a:cubicBezTo>
                    <a:pt x="934" y="701"/>
                    <a:pt x="901" y="768"/>
                    <a:pt x="834" y="868"/>
                  </a:cubicBezTo>
                  <a:cubicBezTo>
                    <a:pt x="767" y="901"/>
                    <a:pt x="667" y="968"/>
                    <a:pt x="601" y="968"/>
                  </a:cubicBezTo>
                  <a:cubicBezTo>
                    <a:pt x="500" y="968"/>
                    <a:pt x="434" y="901"/>
                    <a:pt x="367" y="868"/>
                  </a:cubicBezTo>
                  <a:cubicBezTo>
                    <a:pt x="300" y="768"/>
                    <a:pt x="267" y="701"/>
                    <a:pt x="267" y="601"/>
                  </a:cubicBezTo>
                  <a:cubicBezTo>
                    <a:pt x="267" y="501"/>
                    <a:pt x="300" y="401"/>
                    <a:pt x="367" y="334"/>
                  </a:cubicBezTo>
                  <a:cubicBezTo>
                    <a:pt x="434" y="268"/>
                    <a:pt x="500" y="234"/>
                    <a:pt x="601" y="234"/>
                  </a:cubicBezTo>
                  <a:close/>
                  <a:moveTo>
                    <a:pt x="601" y="1"/>
                  </a:moveTo>
                  <a:cubicBezTo>
                    <a:pt x="434" y="1"/>
                    <a:pt x="267" y="67"/>
                    <a:pt x="167" y="201"/>
                  </a:cubicBezTo>
                  <a:cubicBezTo>
                    <a:pt x="67" y="301"/>
                    <a:pt x="0" y="468"/>
                    <a:pt x="0" y="601"/>
                  </a:cubicBezTo>
                  <a:cubicBezTo>
                    <a:pt x="0" y="768"/>
                    <a:pt x="67" y="901"/>
                    <a:pt x="167" y="1035"/>
                  </a:cubicBezTo>
                  <a:cubicBezTo>
                    <a:pt x="267" y="1135"/>
                    <a:pt x="434" y="1202"/>
                    <a:pt x="601" y="1202"/>
                  </a:cubicBezTo>
                  <a:cubicBezTo>
                    <a:pt x="701" y="1202"/>
                    <a:pt x="834" y="1168"/>
                    <a:pt x="901" y="1102"/>
                  </a:cubicBezTo>
                  <a:lnTo>
                    <a:pt x="901" y="1102"/>
                  </a:lnTo>
                  <a:cubicBezTo>
                    <a:pt x="867" y="1268"/>
                    <a:pt x="734" y="1368"/>
                    <a:pt x="601" y="1368"/>
                  </a:cubicBezTo>
                  <a:cubicBezTo>
                    <a:pt x="534" y="1368"/>
                    <a:pt x="500" y="1368"/>
                    <a:pt x="467" y="1335"/>
                  </a:cubicBezTo>
                  <a:cubicBezTo>
                    <a:pt x="449" y="1326"/>
                    <a:pt x="429" y="1322"/>
                    <a:pt x="408" y="1322"/>
                  </a:cubicBezTo>
                  <a:cubicBezTo>
                    <a:pt x="352" y="1322"/>
                    <a:pt x="291" y="1353"/>
                    <a:pt x="267" y="1402"/>
                  </a:cubicBezTo>
                  <a:cubicBezTo>
                    <a:pt x="234" y="1468"/>
                    <a:pt x="267" y="1535"/>
                    <a:pt x="334" y="1569"/>
                  </a:cubicBezTo>
                  <a:cubicBezTo>
                    <a:pt x="400" y="1635"/>
                    <a:pt x="500" y="1635"/>
                    <a:pt x="601" y="1635"/>
                  </a:cubicBezTo>
                  <a:cubicBezTo>
                    <a:pt x="934" y="1635"/>
                    <a:pt x="1168" y="1368"/>
                    <a:pt x="1201" y="1068"/>
                  </a:cubicBezTo>
                  <a:lnTo>
                    <a:pt x="1201" y="635"/>
                  </a:lnTo>
                  <a:lnTo>
                    <a:pt x="1201" y="134"/>
                  </a:lnTo>
                  <a:cubicBezTo>
                    <a:pt x="1201" y="67"/>
                    <a:pt x="1134" y="1"/>
                    <a:pt x="1068" y="1"/>
                  </a:cubicBezTo>
                  <a:cubicBezTo>
                    <a:pt x="1001" y="1"/>
                    <a:pt x="934" y="67"/>
                    <a:pt x="934" y="101"/>
                  </a:cubicBezTo>
                  <a:cubicBezTo>
                    <a:pt x="834" y="34"/>
                    <a:pt x="701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266;p40"/>
            <p:cNvSpPr/>
            <p:nvPr/>
          </p:nvSpPr>
          <p:spPr>
            <a:xfrm>
              <a:off x="1488706" y="4201210"/>
              <a:ext cx="23184" cy="23820"/>
            </a:xfrm>
            <a:custGeom>
              <a:avLst/>
              <a:gdLst/>
              <a:ahLst/>
              <a:cxnLst/>
              <a:rect l="l" t="t" r="r" b="b"/>
              <a:pathLst>
                <a:path w="1202" h="1235" extrusionOk="0">
                  <a:moveTo>
                    <a:pt x="601" y="234"/>
                  </a:moveTo>
                  <a:cubicBezTo>
                    <a:pt x="767" y="267"/>
                    <a:pt x="934" y="367"/>
                    <a:pt x="968" y="501"/>
                  </a:cubicBezTo>
                  <a:lnTo>
                    <a:pt x="303" y="501"/>
                  </a:lnTo>
                  <a:cubicBezTo>
                    <a:pt x="323" y="350"/>
                    <a:pt x="476" y="234"/>
                    <a:pt x="601" y="234"/>
                  </a:cubicBezTo>
                  <a:close/>
                  <a:moveTo>
                    <a:pt x="634" y="0"/>
                  </a:moveTo>
                  <a:cubicBezTo>
                    <a:pt x="267" y="0"/>
                    <a:pt x="0" y="301"/>
                    <a:pt x="34" y="634"/>
                  </a:cubicBezTo>
                  <a:cubicBezTo>
                    <a:pt x="34" y="968"/>
                    <a:pt x="300" y="1235"/>
                    <a:pt x="634" y="1235"/>
                  </a:cubicBezTo>
                  <a:cubicBezTo>
                    <a:pt x="767" y="1235"/>
                    <a:pt x="934" y="1168"/>
                    <a:pt x="1068" y="1068"/>
                  </a:cubicBezTo>
                  <a:cubicBezTo>
                    <a:pt x="1101" y="1034"/>
                    <a:pt x="1101" y="968"/>
                    <a:pt x="1068" y="901"/>
                  </a:cubicBezTo>
                  <a:cubicBezTo>
                    <a:pt x="1034" y="884"/>
                    <a:pt x="1001" y="876"/>
                    <a:pt x="968" y="876"/>
                  </a:cubicBezTo>
                  <a:cubicBezTo>
                    <a:pt x="934" y="876"/>
                    <a:pt x="901" y="884"/>
                    <a:pt x="868" y="901"/>
                  </a:cubicBezTo>
                  <a:cubicBezTo>
                    <a:pt x="801" y="968"/>
                    <a:pt x="701" y="968"/>
                    <a:pt x="634" y="968"/>
                  </a:cubicBezTo>
                  <a:cubicBezTo>
                    <a:pt x="534" y="968"/>
                    <a:pt x="434" y="934"/>
                    <a:pt x="367" y="868"/>
                  </a:cubicBezTo>
                  <a:cubicBezTo>
                    <a:pt x="334" y="801"/>
                    <a:pt x="300" y="768"/>
                    <a:pt x="300" y="701"/>
                  </a:cubicBezTo>
                  <a:lnTo>
                    <a:pt x="1068" y="701"/>
                  </a:lnTo>
                  <a:cubicBezTo>
                    <a:pt x="1134" y="701"/>
                    <a:pt x="1201" y="668"/>
                    <a:pt x="1201" y="601"/>
                  </a:cubicBezTo>
                  <a:lnTo>
                    <a:pt x="1201" y="567"/>
                  </a:lnTo>
                  <a:cubicBezTo>
                    <a:pt x="1201" y="267"/>
                    <a:pt x="934" y="0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1207;p39"/>
          <p:cNvGrpSpPr/>
          <p:nvPr/>
        </p:nvGrpSpPr>
        <p:grpSpPr>
          <a:xfrm>
            <a:off x="514898" y="603116"/>
            <a:ext cx="754339" cy="924865"/>
            <a:chOff x="3291397" y="4151512"/>
            <a:chExt cx="286055" cy="348388"/>
          </a:xfrm>
        </p:grpSpPr>
        <p:sp>
          <p:nvSpPr>
            <p:cNvPr id="348" name="Google Shape;1208;p39"/>
            <p:cNvSpPr/>
            <p:nvPr/>
          </p:nvSpPr>
          <p:spPr>
            <a:xfrm>
              <a:off x="3490609" y="4350267"/>
              <a:ext cx="86843" cy="149632"/>
            </a:xfrm>
            <a:custGeom>
              <a:avLst/>
              <a:gdLst/>
              <a:ahLst/>
              <a:cxnLst/>
              <a:rect l="l" t="t" r="r" b="b"/>
              <a:pathLst>
                <a:path w="2668" h="4597" extrusionOk="0">
                  <a:moveTo>
                    <a:pt x="0" y="0"/>
                  </a:moveTo>
                  <a:lnTo>
                    <a:pt x="24" y="3477"/>
                  </a:lnTo>
                  <a:lnTo>
                    <a:pt x="977" y="3025"/>
                  </a:lnTo>
                  <a:lnTo>
                    <a:pt x="1739" y="4596"/>
                  </a:lnTo>
                  <a:lnTo>
                    <a:pt x="2477" y="4239"/>
                  </a:lnTo>
                  <a:lnTo>
                    <a:pt x="1715" y="2667"/>
                  </a:lnTo>
                  <a:lnTo>
                    <a:pt x="2668" y="2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209;p39"/>
            <p:cNvSpPr/>
            <p:nvPr/>
          </p:nvSpPr>
          <p:spPr>
            <a:xfrm>
              <a:off x="3414765" y="4261892"/>
              <a:ext cx="35545" cy="33461"/>
            </a:xfrm>
            <a:custGeom>
              <a:avLst/>
              <a:gdLst/>
              <a:ahLst/>
              <a:cxnLst/>
              <a:rect l="l" t="t" r="r" b="b"/>
              <a:pathLst>
                <a:path w="1092" h="1028" extrusionOk="0">
                  <a:moveTo>
                    <a:pt x="616" y="0"/>
                  </a:moveTo>
                  <a:cubicBezTo>
                    <a:pt x="449" y="24"/>
                    <a:pt x="258" y="119"/>
                    <a:pt x="187" y="286"/>
                  </a:cubicBezTo>
                  <a:cubicBezTo>
                    <a:pt x="0" y="639"/>
                    <a:pt x="265" y="1028"/>
                    <a:pt x="636" y="1028"/>
                  </a:cubicBezTo>
                  <a:cubicBezTo>
                    <a:pt x="691" y="1028"/>
                    <a:pt x="748" y="1019"/>
                    <a:pt x="806" y="1001"/>
                  </a:cubicBezTo>
                  <a:cubicBezTo>
                    <a:pt x="973" y="953"/>
                    <a:pt x="1092" y="786"/>
                    <a:pt x="1092" y="596"/>
                  </a:cubicBezTo>
                  <a:lnTo>
                    <a:pt x="1092" y="167"/>
                  </a:lnTo>
                  <a:cubicBezTo>
                    <a:pt x="1092" y="72"/>
                    <a:pt x="1044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210;p39"/>
            <p:cNvSpPr/>
            <p:nvPr/>
          </p:nvSpPr>
          <p:spPr>
            <a:xfrm>
              <a:off x="3291397" y="4151512"/>
              <a:ext cx="282957" cy="256754"/>
            </a:xfrm>
            <a:custGeom>
              <a:avLst/>
              <a:gdLst/>
              <a:ahLst/>
              <a:cxnLst/>
              <a:rect l="l" t="t" r="r" b="b"/>
              <a:pathLst>
                <a:path w="8693" h="7888" extrusionOk="0">
                  <a:moveTo>
                    <a:pt x="5787" y="1486"/>
                  </a:moveTo>
                  <a:cubicBezTo>
                    <a:pt x="6311" y="1486"/>
                    <a:pt x="6740" y="1915"/>
                    <a:pt x="6740" y="2439"/>
                  </a:cubicBezTo>
                  <a:lnTo>
                    <a:pt x="6740" y="4153"/>
                  </a:lnTo>
                  <a:cubicBezTo>
                    <a:pt x="6740" y="4272"/>
                    <a:pt x="6692" y="4368"/>
                    <a:pt x="6597" y="4463"/>
                  </a:cubicBezTo>
                  <a:cubicBezTo>
                    <a:pt x="6396" y="4692"/>
                    <a:pt x="6118" y="4809"/>
                    <a:pt x="5835" y="4809"/>
                  </a:cubicBezTo>
                  <a:cubicBezTo>
                    <a:pt x="5647" y="4809"/>
                    <a:pt x="5458" y="4758"/>
                    <a:pt x="5287" y="4654"/>
                  </a:cubicBezTo>
                  <a:cubicBezTo>
                    <a:pt x="5073" y="4915"/>
                    <a:pt x="4763" y="5058"/>
                    <a:pt x="4430" y="5058"/>
                  </a:cubicBezTo>
                  <a:cubicBezTo>
                    <a:pt x="3477" y="5058"/>
                    <a:pt x="2810" y="3891"/>
                    <a:pt x="3739" y="2915"/>
                  </a:cubicBezTo>
                  <a:cubicBezTo>
                    <a:pt x="3834" y="2820"/>
                    <a:pt x="3953" y="2748"/>
                    <a:pt x="4096" y="2748"/>
                  </a:cubicBezTo>
                  <a:lnTo>
                    <a:pt x="5215" y="2748"/>
                  </a:lnTo>
                  <a:cubicBezTo>
                    <a:pt x="5382" y="2748"/>
                    <a:pt x="5525" y="2891"/>
                    <a:pt x="5525" y="3058"/>
                  </a:cubicBezTo>
                  <a:lnTo>
                    <a:pt x="5525" y="3939"/>
                  </a:lnTo>
                  <a:cubicBezTo>
                    <a:pt x="5525" y="3987"/>
                    <a:pt x="5525" y="4011"/>
                    <a:pt x="5549" y="4034"/>
                  </a:cubicBezTo>
                  <a:cubicBezTo>
                    <a:pt x="5612" y="4134"/>
                    <a:pt x="5710" y="4178"/>
                    <a:pt x="5805" y="4178"/>
                  </a:cubicBezTo>
                  <a:cubicBezTo>
                    <a:pt x="5961" y="4178"/>
                    <a:pt x="6111" y="4060"/>
                    <a:pt x="6097" y="3868"/>
                  </a:cubicBezTo>
                  <a:lnTo>
                    <a:pt x="6097" y="3653"/>
                  </a:lnTo>
                  <a:cubicBezTo>
                    <a:pt x="6097" y="2796"/>
                    <a:pt x="5406" y="2129"/>
                    <a:pt x="4572" y="2129"/>
                  </a:cubicBezTo>
                  <a:lnTo>
                    <a:pt x="4239" y="2129"/>
                  </a:lnTo>
                  <a:cubicBezTo>
                    <a:pt x="3405" y="2129"/>
                    <a:pt x="2715" y="2796"/>
                    <a:pt x="2715" y="3653"/>
                  </a:cubicBezTo>
                  <a:lnTo>
                    <a:pt x="2715" y="4058"/>
                  </a:lnTo>
                  <a:cubicBezTo>
                    <a:pt x="2715" y="4939"/>
                    <a:pt x="3429" y="5678"/>
                    <a:pt x="4334" y="5678"/>
                  </a:cubicBezTo>
                  <a:lnTo>
                    <a:pt x="4691" y="5678"/>
                  </a:lnTo>
                  <a:lnTo>
                    <a:pt x="4691" y="6297"/>
                  </a:lnTo>
                  <a:lnTo>
                    <a:pt x="4334" y="6297"/>
                  </a:lnTo>
                  <a:cubicBezTo>
                    <a:pt x="3096" y="6297"/>
                    <a:pt x="2096" y="5297"/>
                    <a:pt x="2096" y="4058"/>
                  </a:cubicBezTo>
                  <a:lnTo>
                    <a:pt x="2096" y="2439"/>
                  </a:lnTo>
                  <a:cubicBezTo>
                    <a:pt x="2096" y="1915"/>
                    <a:pt x="2501" y="1486"/>
                    <a:pt x="3024" y="1486"/>
                  </a:cubicBezTo>
                  <a:close/>
                  <a:moveTo>
                    <a:pt x="4393" y="0"/>
                  </a:moveTo>
                  <a:cubicBezTo>
                    <a:pt x="3632" y="0"/>
                    <a:pt x="2864" y="221"/>
                    <a:pt x="2191" y="677"/>
                  </a:cubicBezTo>
                  <a:cubicBezTo>
                    <a:pt x="572" y="1748"/>
                    <a:pt x="0" y="3844"/>
                    <a:pt x="810" y="5630"/>
                  </a:cubicBezTo>
                  <a:cubicBezTo>
                    <a:pt x="1477" y="7041"/>
                    <a:pt x="2893" y="7887"/>
                    <a:pt x="4384" y="7887"/>
                  </a:cubicBezTo>
                  <a:cubicBezTo>
                    <a:pt x="4755" y="7887"/>
                    <a:pt x="5131" y="7835"/>
                    <a:pt x="5501" y="7726"/>
                  </a:cubicBezTo>
                  <a:lnTo>
                    <a:pt x="5477" y="4749"/>
                  </a:lnTo>
                  <a:lnTo>
                    <a:pt x="7454" y="6416"/>
                  </a:lnTo>
                  <a:cubicBezTo>
                    <a:pt x="8692" y="4892"/>
                    <a:pt x="8597" y="2701"/>
                    <a:pt x="7287" y="1272"/>
                  </a:cubicBezTo>
                  <a:cubicBezTo>
                    <a:pt x="6522" y="437"/>
                    <a:pt x="5464" y="0"/>
                    <a:pt x="4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Summarizing</a:t>
            </a:r>
            <a:endParaRPr dirty="0"/>
          </a:p>
        </p:txBody>
      </p:sp>
      <p:graphicFrame>
        <p:nvGraphicFramePr>
          <p:cNvPr id="616" name="Google Shape;616;p22"/>
          <p:cNvGraphicFramePr/>
          <p:nvPr>
            <p:extLst>
              <p:ext uri="{D42A27DB-BD31-4B8C-83A1-F6EECF244321}">
                <p14:modId xmlns:p14="http://schemas.microsoft.com/office/powerpoint/2010/main" val="2599260703"/>
              </p:ext>
            </p:extLst>
          </p:nvPr>
        </p:nvGraphicFramePr>
        <p:xfrm>
          <a:off x="822225" y="2101525"/>
          <a:ext cx="7499525" cy="2542660"/>
        </p:xfrm>
        <a:graphic>
          <a:graphicData uri="http://schemas.openxmlformats.org/drawingml/2006/table">
            <a:tbl>
              <a:tblPr>
                <a:noFill/>
                <a:tableStyleId>{49C8F99E-D7DD-4B07-8B9B-74A2AF457121}</a:tableStyleId>
              </a:tblPr>
              <a:tblGrid>
                <a:gridCol w="37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3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9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86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dirty="0" smtClean="0">
                          <a:solidFill>
                            <a:schemeClr val="dk1"/>
                          </a:solidFill>
                          <a:latin typeface="Alfa Slab One"/>
                          <a:ea typeface="Alfa Slab One"/>
                          <a:cs typeface="Alfa Slab One"/>
                          <a:sym typeface="Alfa Slab One"/>
                        </a:rPr>
                        <a:t>HEAD</a:t>
                      </a:r>
                      <a:endParaRPr sz="1900" dirty="0">
                        <a:solidFill>
                          <a:schemeClr val="dk1"/>
                        </a:solidFill>
                        <a:latin typeface="Alfa Slab One"/>
                        <a:ea typeface="Alfa Slab One"/>
                        <a:cs typeface="Alfa Slab One"/>
                        <a:sym typeface="Alfa Slab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dirty="0" smtClean="0">
                          <a:solidFill>
                            <a:schemeClr val="lt1"/>
                          </a:solidFill>
                          <a:latin typeface="Alfa Slab One"/>
                          <a:ea typeface="Alfa Slab One"/>
                          <a:cs typeface="Alfa Slab One"/>
                          <a:sym typeface="Alfa Slab One"/>
                        </a:rPr>
                        <a:t>BONES</a:t>
                      </a:r>
                      <a:endParaRPr sz="1900" dirty="0">
                        <a:solidFill>
                          <a:schemeClr val="lt1"/>
                        </a:solidFill>
                        <a:latin typeface="Alfa Slab One"/>
                        <a:ea typeface="Alfa Slab One"/>
                        <a:cs typeface="Alfa Slab One"/>
                        <a:sym typeface="Alfa Slab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dirty="0" smtClean="0">
                          <a:solidFill>
                            <a:schemeClr val="dk1"/>
                          </a:solidFill>
                          <a:latin typeface="Alfa Slab One"/>
                          <a:ea typeface="Alfa Slab One"/>
                          <a:cs typeface="Alfa Slab One"/>
                          <a:sym typeface="Alfa Slab One"/>
                        </a:rPr>
                        <a:t>TAIL</a:t>
                      </a:r>
                      <a:endParaRPr sz="1900" dirty="0">
                        <a:solidFill>
                          <a:schemeClr val="dk1"/>
                        </a:solidFill>
                        <a:latin typeface="Alfa Slab One"/>
                        <a:ea typeface="Alfa Slab One"/>
                        <a:cs typeface="Alfa Slab One"/>
                        <a:sym typeface="Alfa Slab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7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The</a:t>
                      </a:r>
                      <a:r>
                        <a:rPr lang="en-US" baseline="0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 problem </a:t>
                      </a:r>
                      <a:endParaRPr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R</a:t>
                      </a:r>
                      <a:r>
                        <a:rPr lang="en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easons</a:t>
                      </a:r>
                      <a:r>
                        <a:rPr lang="en" baseline="0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 and Results</a:t>
                      </a:r>
                      <a:endParaRPr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Conclusion</a:t>
                      </a:r>
                      <a:endParaRPr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67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Social media</a:t>
                      </a:r>
                      <a:endParaRPr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Positive</a:t>
                      </a:r>
                      <a:r>
                        <a:rPr lang="en-US" baseline="0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 and Negatives </a:t>
                      </a:r>
                      <a:endParaRPr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4000" dirty="0" smtClean="0">
                          <a:solidFill>
                            <a:schemeClr val="dk1"/>
                          </a:solidFill>
                          <a:latin typeface="Hind Guntur"/>
                          <a:ea typeface="Hind Guntur"/>
                          <a:cs typeface="Hind Guntur"/>
                          <a:sym typeface="Hind Guntur"/>
                        </a:rPr>
                        <a:t>?</a:t>
                      </a:r>
                      <a:endParaRPr sz="4000"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Hind Guntur"/>
                        <a:ea typeface="Hind Guntur"/>
                        <a:cs typeface="Hind Guntur"/>
                        <a:sym typeface="Hind Guntur"/>
                      </a:endParaRPr>
                    </a:p>
                  </a:txBody>
                  <a:tcPr marL="91425" marR="91425" marT="54850" marB="91425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25" marR="91425" marT="54850" marB="91425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25" marR="91425" marT="54850" marB="91425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851499"/>
                  </a:ext>
                </a:extLst>
              </a:tr>
            </a:tbl>
          </a:graphicData>
        </a:graphic>
      </p:graphicFrame>
      <p:sp>
        <p:nvSpPr>
          <p:cNvPr id="617" name="Google Shape;617;p22"/>
          <p:cNvSpPr/>
          <p:nvPr/>
        </p:nvSpPr>
        <p:spPr>
          <a:xfrm flipH="1">
            <a:off x="1804425" y="1318875"/>
            <a:ext cx="535500" cy="53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18" name="Google Shape;618;p22"/>
          <p:cNvSpPr/>
          <p:nvPr/>
        </p:nvSpPr>
        <p:spPr>
          <a:xfrm flipH="1">
            <a:off x="4304250" y="1318875"/>
            <a:ext cx="535500" cy="53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19" name="Google Shape;619;p22"/>
          <p:cNvSpPr/>
          <p:nvPr/>
        </p:nvSpPr>
        <p:spPr>
          <a:xfrm flipH="1">
            <a:off x="6804100" y="1318875"/>
            <a:ext cx="535500" cy="53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grpSp>
        <p:nvGrpSpPr>
          <p:cNvPr id="620" name="Google Shape;620;p22"/>
          <p:cNvGrpSpPr/>
          <p:nvPr/>
        </p:nvGrpSpPr>
        <p:grpSpPr>
          <a:xfrm>
            <a:off x="6896635" y="1416681"/>
            <a:ext cx="350431" cy="339887"/>
            <a:chOff x="3270675" y="841800"/>
            <a:chExt cx="497700" cy="482725"/>
          </a:xfrm>
        </p:grpSpPr>
        <p:sp>
          <p:nvSpPr>
            <p:cNvPr id="621" name="Google Shape;621;p22"/>
            <p:cNvSpPr/>
            <p:nvPr/>
          </p:nvSpPr>
          <p:spPr>
            <a:xfrm>
              <a:off x="3270675" y="902000"/>
              <a:ext cx="447125" cy="422525"/>
            </a:xfrm>
            <a:custGeom>
              <a:avLst/>
              <a:gdLst/>
              <a:ahLst/>
              <a:cxnLst/>
              <a:rect l="l" t="t" r="r" b="b"/>
              <a:pathLst>
                <a:path w="17885" h="16901" extrusionOk="0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3385250" y="841800"/>
              <a:ext cx="279700" cy="220925"/>
            </a:xfrm>
            <a:custGeom>
              <a:avLst/>
              <a:gdLst/>
              <a:ahLst/>
              <a:cxnLst/>
              <a:rect l="l" t="t" r="r" b="b"/>
              <a:pathLst>
                <a:path w="11188" h="8837" extrusionOk="0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3530100" y="924750"/>
              <a:ext cx="238275" cy="250200"/>
            </a:xfrm>
            <a:custGeom>
              <a:avLst/>
              <a:gdLst/>
              <a:ahLst/>
              <a:cxnLst/>
              <a:rect l="l" t="t" r="r" b="b"/>
              <a:pathLst>
                <a:path w="9531" h="10008" extrusionOk="0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24" name="Google Shape;624;p22"/>
          <p:cNvGrpSpPr/>
          <p:nvPr/>
        </p:nvGrpSpPr>
        <p:grpSpPr>
          <a:xfrm>
            <a:off x="1894786" y="1416989"/>
            <a:ext cx="354778" cy="339271"/>
            <a:chOff x="5045500" y="842250"/>
            <a:chExt cx="503875" cy="481850"/>
          </a:xfrm>
        </p:grpSpPr>
        <p:sp>
          <p:nvSpPr>
            <p:cNvPr id="625" name="Google Shape;625;p22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27" name="Google Shape;627;p22"/>
          <p:cNvGrpSpPr/>
          <p:nvPr/>
        </p:nvGrpSpPr>
        <p:grpSpPr>
          <a:xfrm>
            <a:off x="4402374" y="1416998"/>
            <a:ext cx="339253" cy="339253"/>
            <a:chOff x="900750" y="1436075"/>
            <a:chExt cx="481825" cy="481825"/>
          </a:xfrm>
        </p:grpSpPr>
        <p:sp>
          <p:nvSpPr>
            <p:cNvPr id="628" name="Google Shape;628;p22"/>
            <p:cNvSpPr/>
            <p:nvPr/>
          </p:nvSpPr>
          <p:spPr>
            <a:xfrm>
              <a:off x="900750" y="1627500"/>
              <a:ext cx="481825" cy="290400"/>
            </a:xfrm>
            <a:custGeom>
              <a:avLst/>
              <a:gdLst/>
              <a:ahLst/>
              <a:cxnLst/>
              <a:rect l="l" t="t" r="r" b="b"/>
              <a:pathLst>
                <a:path w="19273" h="11616" extrusionOk="0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129695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91490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1014650" y="1436075"/>
              <a:ext cx="254100" cy="336150"/>
            </a:xfrm>
            <a:custGeom>
              <a:avLst/>
              <a:gdLst/>
              <a:ahLst/>
              <a:cxnLst/>
              <a:rect l="l" t="t" r="r" b="b"/>
              <a:pathLst>
                <a:path w="10164" h="13446" extrusionOk="0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4"/>
          <p:cNvSpPr txBox="1">
            <a:spLocks noGrp="1"/>
          </p:cNvSpPr>
          <p:nvPr>
            <p:ph type="title"/>
          </p:nvPr>
        </p:nvSpPr>
        <p:spPr>
          <a:xfrm>
            <a:off x="72237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To sum up… </a:t>
            </a:r>
            <a:endParaRPr sz="3200" dirty="0"/>
          </a:p>
        </p:txBody>
      </p:sp>
      <p:graphicFrame>
        <p:nvGraphicFramePr>
          <p:cNvPr id="653" name="Google Shape;653;p24"/>
          <p:cNvGraphicFramePr/>
          <p:nvPr>
            <p:extLst>
              <p:ext uri="{D42A27DB-BD31-4B8C-83A1-F6EECF244321}">
                <p14:modId xmlns:p14="http://schemas.microsoft.com/office/powerpoint/2010/main" val="2757741410"/>
              </p:ext>
            </p:extLst>
          </p:nvPr>
        </p:nvGraphicFramePr>
        <p:xfrm>
          <a:off x="2500136" y="1356973"/>
          <a:ext cx="5921439" cy="2705758"/>
        </p:xfrm>
        <a:graphic>
          <a:graphicData uri="http://schemas.openxmlformats.org/drawingml/2006/table">
            <a:tbl>
              <a:tblPr>
                <a:noFill/>
                <a:tableStyleId>{49C8F99E-D7DD-4B07-8B9B-74A2AF457121}</a:tableStyleId>
              </a:tblPr>
              <a:tblGrid>
                <a:gridCol w="1973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6443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 smtClean="0">
                          <a:solidFill>
                            <a:schemeClr val="lt1"/>
                          </a:solidFill>
                          <a:latin typeface="Alfa Slab One"/>
                          <a:ea typeface="Alfa Slab One"/>
                          <a:cs typeface="Alfa Slab One"/>
                          <a:sym typeface="Alfa Slab One"/>
                        </a:rPr>
                        <a:t>Defining</a:t>
                      </a:r>
                      <a:r>
                        <a:rPr lang="en-US" sz="1900" baseline="0" dirty="0" smtClean="0">
                          <a:solidFill>
                            <a:schemeClr val="lt1"/>
                          </a:solidFill>
                          <a:latin typeface="Alfa Slab One"/>
                          <a:ea typeface="Alfa Slab One"/>
                          <a:cs typeface="Alfa Slab One"/>
                          <a:sym typeface="Alfa Slab One"/>
                        </a:rPr>
                        <a:t> the TAIL of Fishbone</a:t>
                      </a:r>
                      <a:endParaRPr sz="1900" dirty="0">
                        <a:solidFill>
                          <a:schemeClr val="lt1"/>
                        </a:solidFill>
                        <a:latin typeface="Alfa Slab One"/>
                        <a:ea typeface="Alfa Slab One"/>
                        <a:cs typeface="Alfa Slab One"/>
                        <a:sym typeface="Alfa Slab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25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>
                        <a:solidFill>
                          <a:schemeClr val="lt1"/>
                        </a:solidFill>
                        <a:latin typeface="Alfa Slab One"/>
                        <a:ea typeface="Alfa Slab One"/>
                        <a:cs typeface="Alfa Slab One"/>
                        <a:sym typeface="Alfa Slab One"/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Agency FB" panose="020B0503020202020204" pitchFamily="34" charset="0"/>
                        </a:rPr>
                        <a:t>To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Agency FB" panose="020B0503020202020204" pitchFamily="34" charset="0"/>
                        </a:rPr>
                        <a:t> limit the using social media 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54850" marB="91425" anchor="ctr">
                    <a:lnL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25" marR="91425" marT="54850" marB="91425" anchor="ctr">
                    <a:lnL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4A6D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oogle Shape;643;p23"/>
          <p:cNvGrpSpPr/>
          <p:nvPr/>
        </p:nvGrpSpPr>
        <p:grpSpPr>
          <a:xfrm>
            <a:off x="1954956" y="1288384"/>
            <a:ext cx="387641" cy="387661"/>
            <a:chOff x="864491" y="1723250"/>
            <a:chExt cx="397866" cy="397887"/>
          </a:xfrm>
        </p:grpSpPr>
        <p:sp>
          <p:nvSpPr>
            <p:cNvPr id="5" name="Google Shape;644;p2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5;p2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6;p2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640;p23"/>
          <p:cNvGrpSpPr/>
          <p:nvPr/>
        </p:nvGrpSpPr>
        <p:grpSpPr>
          <a:xfrm>
            <a:off x="1933686" y="1879222"/>
            <a:ext cx="387681" cy="387661"/>
            <a:chOff x="266768" y="1721375"/>
            <a:chExt cx="397907" cy="397887"/>
          </a:xfrm>
        </p:grpSpPr>
        <p:sp>
          <p:nvSpPr>
            <p:cNvPr id="9" name="Google Shape;641;p23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2;p23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647;p23"/>
          <p:cNvSpPr/>
          <p:nvPr/>
        </p:nvSpPr>
        <p:spPr>
          <a:xfrm>
            <a:off x="1953191" y="2473559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026;p36"/>
          <p:cNvGrpSpPr/>
          <p:nvPr/>
        </p:nvGrpSpPr>
        <p:grpSpPr>
          <a:xfrm>
            <a:off x="1910316" y="2975779"/>
            <a:ext cx="387539" cy="386888"/>
            <a:chOff x="2408992" y="1722875"/>
            <a:chExt cx="397761" cy="397093"/>
          </a:xfrm>
        </p:grpSpPr>
        <p:sp>
          <p:nvSpPr>
            <p:cNvPr id="13" name="Google Shape;1027;p36"/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28;p36"/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207;p39"/>
          <p:cNvGrpSpPr/>
          <p:nvPr/>
        </p:nvGrpSpPr>
        <p:grpSpPr>
          <a:xfrm>
            <a:off x="6676156" y="2597150"/>
            <a:ext cx="1166094" cy="1257300"/>
            <a:chOff x="3291397" y="4151512"/>
            <a:chExt cx="286055" cy="348388"/>
          </a:xfrm>
        </p:grpSpPr>
        <p:sp>
          <p:nvSpPr>
            <p:cNvPr id="16" name="Google Shape;1208;p39"/>
            <p:cNvSpPr/>
            <p:nvPr/>
          </p:nvSpPr>
          <p:spPr>
            <a:xfrm>
              <a:off x="3490609" y="4350267"/>
              <a:ext cx="86843" cy="149632"/>
            </a:xfrm>
            <a:custGeom>
              <a:avLst/>
              <a:gdLst/>
              <a:ahLst/>
              <a:cxnLst/>
              <a:rect l="l" t="t" r="r" b="b"/>
              <a:pathLst>
                <a:path w="2668" h="4597" extrusionOk="0">
                  <a:moveTo>
                    <a:pt x="0" y="0"/>
                  </a:moveTo>
                  <a:lnTo>
                    <a:pt x="24" y="3477"/>
                  </a:lnTo>
                  <a:lnTo>
                    <a:pt x="977" y="3025"/>
                  </a:lnTo>
                  <a:lnTo>
                    <a:pt x="1739" y="4596"/>
                  </a:lnTo>
                  <a:lnTo>
                    <a:pt x="2477" y="4239"/>
                  </a:lnTo>
                  <a:lnTo>
                    <a:pt x="1715" y="2667"/>
                  </a:lnTo>
                  <a:lnTo>
                    <a:pt x="2668" y="2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9;p39"/>
            <p:cNvSpPr/>
            <p:nvPr/>
          </p:nvSpPr>
          <p:spPr>
            <a:xfrm>
              <a:off x="3414765" y="4261892"/>
              <a:ext cx="35545" cy="33461"/>
            </a:xfrm>
            <a:custGeom>
              <a:avLst/>
              <a:gdLst/>
              <a:ahLst/>
              <a:cxnLst/>
              <a:rect l="l" t="t" r="r" b="b"/>
              <a:pathLst>
                <a:path w="1092" h="1028" extrusionOk="0">
                  <a:moveTo>
                    <a:pt x="616" y="0"/>
                  </a:moveTo>
                  <a:cubicBezTo>
                    <a:pt x="449" y="24"/>
                    <a:pt x="258" y="119"/>
                    <a:pt x="187" y="286"/>
                  </a:cubicBezTo>
                  <a:cubicBezTo>
                    <a:pt x="0" y="639"/>
                    <a:pt x="265" y="1028"/>
                    <a:pt x="636" y="1028"/>
                  </a:cubicBezTo>
                  <a:cubicBezTo>
                    <a:pt x="691" y="1028"/>
                    <a:pt x="748" y="1019"/>
                    <a:pt x="806" y="1001"/>
                  </a:cubicBezTo>
                  <a:cubicBezTo>
                    <a:pt x="973" y="953"/>
                    <a:pt x="1092" y="786"/>
                    <a:pt x="1092" y="596"/>
                  </a:cubicBezTo>
                  <a:lnTo>
                    <a:pt x="1092" y="167"/>
                  </a:lnTo>
                  <a:cubicBezTo>
                    <a:pt x="1092" y="72"/>
                    <a:pt x="1044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0;p39"/>
            <p:cNvSpPr/>
            <p:nvPr/>
          </p:nvSpPr>
          <p:spPr>
            <a:xfrm>
              <a:off x="3291397" y="4151512"/>
              <a:ext cx="282957" cy="256754"/>
            </a:xfrm>
            <a:custGeom>
              <a:avLst/>
              <a:gdLst/>
              <a:ahLst/>
              <a:cxnLst/>
              <a:rect l="l" t="t" r="r" b="b"/>
              <a:pathLst>
                <a:path w="8693" h="7888" extrusionOk="0">
                  <a:moveTo>
                    <a:pt x="5787" y="1486"/>
                  </a:moveTo>
                  <a:cubicBezTo>
                    <a:pt x="6311" y="1486"/>
                    <a:pt x="6740" y="1915"/>
                    <a:pt x="6740" y="2439"/>
                  </a:cubicBezTo>
                  <a:lnTo>
                    <a:pt x="6740" y="4153"/>
                  </a:lnTo>
                  <a:cubicBezTo>
                    <a:pt x="6740" y="4272"/>
                    <a:pt x="6692" y="4368"/>
                    <a:pt x="6597" y="4463"/>
                  </a:cubicBezTo>
                  <a:cubicBezTo>
                    <a:pt x="6396" y="4692"/>
                    <a:pt x="6118" y="4809"/>
                    <a:pt x="5835" y="4809"/>
                  </a:cubicBezTo>
                  <a:cubicBezTo>
                    <a:pt x="5647" y="4809"/>
                    <a:pt x="5458" y="4758"/>
                    <a:pt x="5287" y="4654"/>
                  </a:cubicBezTo>
                  <a:cubicBezTo>
                    <a:pt x="5073" y="4915"/>
                    <a:pt x="4763" y="5058"/>
                    <a:pt x="4430" y="5058"/>
                  </a:cubicBezTo>
                  <a:cubicBezTo>
                    <a:pt x="3477" y="5058"/>
                    <a:pt x="2810" y="3891"/>
                    <a:pt x="3739" y="2915"/>
                  </a:cubicBezTo>
                  <a:cubicBezTo>
                    <a:pt x="3834" y="2820"/>
                    <a:pt x="3953" y="2748"/>
                    <a:pt x="4096" y="2748"/>
                  </a:cubicBezTo>
                  <a:lnTo>
                    <a:pt x="5215" y="2748"/>
                  </a:lnTo>
                  <a:cubicBezTo>
                    <a:pt x="5382" y="2748"/>
                    <a:pt x="5525" y="2891"/>
                    <a:pt x="5525" y="3058"/>
                  </a:cubicBezTo>
                  <a:lnTo>
                    <a:pt x="5525" y="3939"/>
                  </a:lnTo>
                  <a:cubicBezTo>
                    <a:pt x="5525" y="3987"/>
                    <a:pt x="5525" y="4011"/>
                    <a:pt x="5549" y="4034"/>
                  </a:cubicBezTo>
                  <a:cubicBezTo>
                    <a:pt x="5612" y="4134"/>
                    <a:pt x="5710" y="4178"/>
                    <a:pt x="5805" y="4178"/>
                  </a:cubicBezTo>
                  <a:cubicBezTo>
                    <a:pt x="5961" y="4178"/>
                    <a:pt x="6111" y="4060"/>
                    <a:pt x="6097" y="3868"/>
                  </a:cubicBezTo>
                  <a:lnTo>
                    <a:pt x="6097" y="3653"/>
                  </a:lnTo>
                  <a:cubicBezTo>
                    <a:pt x="6097" y="2796"/>
                    <a:pt x="5406" y="2129"/>
                    <a:pt x="4572" y="2129"/>
                  </a:cubicBezTo>
                  <a:lnTo>
                    <a:pt x="4239" y="2129"/>
                  </a:lnTo>
                  <a:cubicBezTo>
                    <a:pt x="3405" y="2129"/>
                    <a:pt x="2715" y="2796"/>
                    <a:pt x="2715" y="3653"/>
                  </a:cubicBezTo>
                  <a:lnTo>
                    <a:pt x="2715" y="4058"/>
                  </a:lnTo>
                  <a:cubicBezTo>
                    <a:pt x="2715" y="4939"/>
                    <a:pt x="3429" y="5678"/>
                    <a:pt x="4334" y="5678"/>
                  </a:cubicBezTo>
                  <a:lnTo>
                    <a:pt x="4691" y="5678"/>
                  </a:lnTo>
                  <a:lnTo>
                    <a:pt x="4691" y="6297"/>
                  </a:lnTo>
                  <a:lnTo>
                    <a:pt x="4334" y="6297"/>
                  </a:lnTo>
                  <a:cubicBezTo>
                    <a:pt x="3096" y="6297"/>
                    <a:pt x="2096" y="5297"/>
                    <a:pt x="2096" y="4058"/>
                  </a:cubicBezTo>
                  <a:lnTo>
                    <a:pt x="2096" y="2439"/>
                  </a:lnTo>
                  <a:cubicBezTo>
                    <a:pt x="2096" y="1915"/>
                    <a:pt x="2501" y="1486"/>
                    <a:pt x="3024" y="1486"/>
                  </a:cubicBezTo>
                  <a:close/>
                  <a:moveTo>
                    <a:pt x="4393" y="0"/>
                  </a:moveTo>
                  <a:cubicBezTo>
                    <a:pt x="3632" y="0"/>
                    <a:pt x="2864" y="221"/>
                    <a:pt x="2191" y="677"/>
                  </a:cubicBezTo>
                  <a:cubicBezTo>
                    <a:pt x="572" y="1748"/>
                    <a:pt x="0" y="3844"/>
                    <a:pt x="810" y="5630"/>
                  </a:cubicBezTo>
                  <a:cubicBezTo>
                    <a:pt x="1477" y="7041"/>
                    <a:pt x="2893" y="7887"/>
                    <a:pt x="4384" y="7887"/>
                  </a:cubicBezTo>
                  <a:cubicBezTo>
                    <a:pt x="4755" y="7887"/>
                    <a:pt x="5131" y="7835"/>
                    <a:pt x="5501" y="7726"/>
                  </a:cubicBezTo>
                  <a:lnTo>
                    <a:pt x="5477" y="4749"/>
                  </a:lnTo>
                  <a:lnTo>
                    <a:pt x="7454" y="6416"/>
                  </a:lnTo>
                  <a:cubicBezTo>
                    <a:pt x="8692" y="4892"/>
                    <a:pt x="8597" y="2701"/>
                    <a:pt x="7287" y="1272"/>
                  </a:cubicBezTo>
                  <a:cubicBezTo>
                    <a:pt x="6522" y="437"/>
                    <a:pt x="5464" y="0"/>
                    <a:pt x="4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807;p32"/>
          <p:cNvGrpSpPr/>
          <p:nvPr/>
        </p:nvGrpSpPr>
        <p:grpSpPr>
          <a:xfrm>
            <a:off x="1910316" y="3563186"/>
            <a:ext cx="401985" cy="401985"/>
            <a:chOff x="1379798" y="1723250"/>
            <a:chExt cx="397887" cy="397887"/>
          </a:xfrm>
        </p:grpSpPr>
        <p:sp>
          <p:nvSpPr>
            <p:cNvPr id="20" name="Google Shape;808;p32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9;p32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0;p32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11;p32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207;p39"/>
          <p:cNvGrpSpPr/>
          <p:nvPr/>
        </p:nvGrpSpPr>
        <p:grpSpPr>
          <a:xfrm>
            <a:off x="6676156" y="2621810"/>
            <a:ext cx="1166094" cy="1257300"/>
            <a:chOff x="3291397" y="4151512"/>
            <a:chExt cx="286055" cy="348388"/>
          </a:xfrm>
        </p:grpSpPr>
        <p:sp>
          <p:nvSpPr>
            <p:cNvPr id="25" name="Google Shape;1208;p39"/>
            <p:cNvSpPr/>
            <p:nvPr/>
          </p:nvSpPr>
          <p:spPr>
            <a:xfrm>
              <a:off x="3490609" y="4350267"/>
              <a:ext cx="86843" cy="149632"/>
            </a:xfrm>
            <a:custGeom>
              <a:avLst/>
              <a:gdLst/>
              <a:ahLst/>
              <a:cxnLst/>
              <a:rect l="l" t="t" r="r" b="b"/>
              <a:pathLst>
                <a:path w="2668" h="4597" extrusionOk="0">
                  <a:moveTo>
                    <a:pt x="0" y="0"/>
                  </a:moveTo>
                  <a:lnTo>
                    <a:pt x="24" y="3477"/>
                  </a:lnTo>
                  <a:lnTo>
                    <a:pt x="977" y="3025"/>
                  </a:lnTo>
                  <a:lnTo>
                    <a:pt x="1739" y="4596"/>
                  </a:lnTo>
                  <a:lnTo>
                    <a:pt x="2477" y="4239"/>
                  </a:lnTo>
                  <a:lnTo>
                    <a:pt x="1715" y="2667"/>
                  </a:lnTo>
                  <a:lnTo>
                    <a:pt x="2668" y="2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9;p39"/>
            <p:cNvSpPr/>
            <p:nvPr/>
          </p:nvSpPr>
          <p:spPr>
            <a:xfrm>
              <a:off x="3414765" y="4261892"/>
              <a:ext cx="35545" cy="33461"/>
            </a:xfrm>
            <a:custGeom>
              <a:avLst/>
              <a:gdLst/>
              <a:ahLst/>
              <a:cxnLst/>
              <a:rect l="l" t="t" r="r" b="b"/>
              <a:pathLst>
                <a:path w="1092" h="1028" extrusionOk="0">
                  <a:moveTo>
                    <a:pt x="616" y="0"/>
                  </a:moveTo>
                  <a:cubicBezTo>
                    <a:pt x="449" y="24"/>
                    <a:pt x="258" y="119"/>
                    <a:pt x="187" y="286"/>
                  </a:cubicBezTo>
                  <a:cubicBezTo>
                    <a:pt x="0" y="639"/>
                    <a:pt x="265" y="1028"/>
                    <a:pt x="636" y="1028"/>
                  </a:cubicBezTo>
                  <a:cubicBezTo>
                    <a:pt x="691" y="1028"/>
                    <a:pt x="748" y="1019"/>
                    <a:pt x="806" y="1001"/>
                  </a:cubicBezTo>
                  <a:cubicBezTo>
                    <a:pt x="973" y="953"/>
                    <a:pt x="1092" y="786"/>
                    <a:pt x="1092" y="596"/>
                  </a:cubicBezTo>
                  <a:lnTo>
                    <a:pt x="1092" y="167"/>
                  </a:lnTo>
                  <a:cubicBezTo>
                    <a:pt x="1092" y="72"/>
                    <a:pt x="1044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0;p39"/>
            <p:cNvSpPr/>
            <p:nvPr/>
          </p:nvSpPr>
          <p:spPr>
            <a:xfrm>
              <a:off x="3291397" y="4151512"/>
              <a:ext cx="282957" cy="256754"/>
            </a:xfrm>
            <a:custGeom>
              <a:avLst/>
              <a:gdLst/>
              <a:ahLst/>
              <a:cxnLst/>
              <a:rect l="l" t="t" r="r" b="b"/>
              <a:pathLst>
                <a:path w="8693" h="7888" extrusionOk="0">
                  <a:moveTo>
                    <a:pt x="5787" y="1486"/>
                  </a:moveTo>
                  <a:cubicBezTo>
                    <a:pt x="6311" y="1486"/>
                    <a:pt x="6740" y="1915"/>
                    <a:pt x="6740" y="2439"/>
                  </a:cubicBezTo>
                  <a:lnTo>
                    <a:pt x="6740" y="4153"/>
                  </a:lnTo>
                  <a:cubicBezTo>
                    <a:pt x="6740" y="4272"/>
                    <a:pt x="6692" y="4368"/>
                    <a:pt x="6597" y="4463"/>
                  </a:cubicBezTo>
                  <a:cubicBezTo>
                    <a:pt x="6396" y="4692"/>
                    <a:pt x="6118" y="4809"/>
                    <a:pt x="5835" y="4809"/>
                  </a:cubicBezTo>
                  <a:cubicBezTo>
                    <a:pt x="5647" y="4809"/>
                    <a:pt x="5458" y="4758"/>
                    <a:pt x="5287" y="4654"/>
                  </a:cubicBezTo>
                  <a:cubicBezTo>
                    <a:pt x="5073" y="4915"/>
                    <a:pt x="4763" y="5058"/>
                    <a:pt x="4430" y="5058"/>
                  </a:cubicBezTo>
                  <a:cubicBezTo>
                    <a:pt x="3477" y="5058"/>
                    <a:pt x="2810" y="3891"/>
                    <a:pt x="3739" y="2915"/>
                  </a:cubicBezTo>
                  <a:cubicBezTo>
                    <a:pt x="3834" y="2820"/>
                    <a:pt x="3953" y="2748"/>
                    <a:pt x="4096" y="2748"/>
                  </a:cubicBezTo>
                  <a:lnTo>
                    <a:pt x="5215" y="2748"/>
                  </a:lnTo>
                  <a:cubicBezTo>
                    <a:pt x="5382" y="2748"/>
                    <a:pt x="5525" y="2891"/>
                    <a:pt x="5525" y="3058"/>
                  </a:cubicBezTo>
                  <a:lnTo>
                    <a:pt x="5525" y="3939"/>
                  </a:lnTo>
                  <a:cubicBezTo>
                    <a:pt x="5525" y="3987"/>
                    <a:pt x="5525" y="4011"/>
                    <a:pt x="5549" y="4034"/>
                  </a:cubicBezTo>
                  <a:cubicBezTo>
                    <a:pt x="5612" y="4134"/>
                    <a:pt x="5710" y="4178"/>
                    <a:pt x="5805" y="4178"/>
                  </a:cubicBezTo>
                  <a:cubicBezTo>
                    <a:pt x="5961" y="4178"/>
                    <a:pt x="6111" y="4060"/>
                    <a:pt x="6097" y="3868"/>
                  </a:cubicBezTo>
                  <a:lnTo>
                    <a:pt x="6097" y="3653"/>
                  </a:lnTo>
                  <a:cubicBezTo>
                    <a:pt x="6097" y="2796"/>
                    <a:pt x="5406" y="2129"/>
                    <a:pt x="4572" y="2129"/>
                  </a:cubicBezTo>
                  <a:lnTo>
                    <a:pt x="4239" y="2129"/>
                  </a:lnTo>
                  <a:cubicBezTo>
                    <a:pt x="3405" y="2129"/>
                    <a:pt x="2715" y="2796"/>
                    <a:pt x="2715" y="3653"/>
                  </a:cubicBezTo>
                  <a:lnTo>
                    <a:pt x="2715" y="4058"/>
                  </a:lnTo>
                  <a:cubicBezTo>
                    <a:pt x="2715" y="4939"/>
                    <a:pt x="3429" y="5678"/>
                    <a:pt x="4334" y="5678"/>
                  </a:cubicBezTo>
                  <a:lnTo>
                    <a:pt x="4691" y="5678"/>
                  </a:lnTo>
                  <a:lnTo>
                    <a:pt x="4691" y="6297"/>
                  </a:lnTo>
                  <a:lnTo>
                    <a:pt x="4334" y="6297"/>
                  </a:lnTo>
                  <a:cubicBezTo>
                    <a:pt x="3096" y="6297"/>
                    <a:pt x="2096" y="5297"/>
                    <a:pt x="2096" y="4058"/>
                  </a:cubicBezTo>
                  <a:lnTo>
                    <a:pt x="2096" y="2439"/>
                  </a:lnTo>
                  <a:cubicBezTo>
                    <a:pt x="2096" y="1915"/>
                    <a:pt x="2501" y="1486"/>
                    <a:pt x="3024" y="1486"/>
                  </a:cubicBezTo>
                  <a:close/>
                  <a:moveTo>
                    <a:pt x="4393" y="0"/>
                  </a:moveTo>
                  <a:cubicBezTo>
                    <a:pt x="3632" y="0"/>
                    <a:pt x="2864" y="221"/>
                    <a:pt x="2191" y="677"/>
                  </a:cubicBezTo>
                  <a:cubicBezTo>
                    <a:pt x="572" y="1748"/>
                    <a:pt x="0" y="3844"/>
                    <a:pt x="810" y="5630"/>
                  </a:cubicBezTo>
                  <a:cubicBezTo>
                    <a:pt x="1477" y="7041"/>
                    <a:pt x="2893" y="7887"/>
                    <a:pt x="4384" y="7887"/>
                  </a:cubicBezTo>
                  <a:cubicBezTo>
                    <a:pt x="4755" y="7887"/>
                    <a:pt x="5131" y="7835"/>
                    <a:pt x="5501" y="7726"/>
                  </a:cubicBezTo>
                  <a:lnTo>
                    <a:pt x="5477" y="4749"/>
                  </a:lnTo>
                  <a:lnTo>
                    <a:pt x="7454" y="6416"/>
                  </a:lnTo>
                  <a:cubicBezTo>
                    <a:pt x="8692" y="4892"/>
                    <a:pt x="8597" y="2701"/>
                    <a:pt x="7287" y="1272"/>
                  </a:cubicBezTo>
                  <a:cubicBezTo>
                    <a:pt x="6522" y="437"/>
                    <a:pt x="5464" y="0"/>
                    <a:pt x="4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Media Statistics Thesis Infographics by Slidesgo">
  <a:themeElements>
    <a:clrScheme name="Simple Light">
      <a:dk1>
        <a:srgbClr val="000000"/>
      </a:dk1>
      <a:lt1>
        <a:srgbClr val="FFFFFF"/>
      </a:lt1>
      <a:dk2>
        <a:srgbClr val="90E6F9"/>
      </a:dk2>
      <a:lt2>
        <a:srgbClr val="EEEEEE"/>
      </a:lt2>
      <a:accent1>
        <a:srgbClr val="DBDBDB"/>
      </a:accent1>
      <a:accent2>
        <a:srgbClr val="455A64"/>
      </a:accent2>
      <a:accent3>
        <a:srgbClr val="78909C"/>
      </a:accent3>
      <a:accent4>
        <a:srgbClr val="37474F"/>
      </a:accent4>
      <a:accent5>
        <a:srgbClr val="F7A9A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183</Words>
  <Application>Microsoft Office PowerPoint</Application>
  <PresentationFormat>Экран (16:9)</PresentationFormat>
  <Paragraphs>54</Paragraphs>
  <Slides>11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Agency FB</vt:lpstr>
      <vt:lpstr>Cantarell</vt:lpstr>
      <vt:lpstr>Alfa Slab One</vt:lpstr>
      <vt:lpstr>Hind Guntur</vt:lpstr>
      <vt:lpstr>Arial</vt:lpstr>
      <vt:lpstr>Social Media Statistics Thesis Infographics by Slidesgo</vt:lpstr>
      <vt:lpstr>The impact of Social Media  on our life </vt:lpstr>
      <vt:lpstr>What are we going to talk about?</vt:lpstr>
      <vt:lpstr>Social Media Vocabulary: filling the clusters</vt:lpstr>
      <vt:lpstr>Find someone who…</vt:lpstr>
      <vt:lpstr>Why do people use social networks?</vt:lpstr>
      <vt:lpstr>Negative sides of using Social Media </vt:lpstr>
      <vt:lpstr>«Fishbone» Diagram </vt:lpstr>
      <vt:lpstr>Summarizing</vt:lpstr>
      <vt:lpstr>To sum up… </vt:lpstr>
      <vt:lpstr>Some tips of using social networks</vt:lpstr>
      <vt:lpstr>  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Social Media  on our life </dc:title>
  <cp:lastModifiedBy>Albiness</cp:lastModifiedBy>
  <cp:revision>8</cp:revision>
  <dcterms:modified xsi:type="dcterms:W3CDTF">2024-01-02T19:32:31Z</dcterms:modified>
</cp:coreProperties>
</file>