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C9B70F-55DD-42C6-BD9D-28C07F0C7BF5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66D308D-740E-4DE4-BDB2-2720F0E6D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ntagil.ru/people/6_189.htm" TargetMode="External"/><Relationship Id="rId7" Type="http://schemas.openxmlformats.org/officeDocument/2006/relationships/hyperlink" Target="http://historyntagil.ru/history/tagil_labirint_2016_04_23.htm" TargetMode="External"/><Relationship Id="rId2" Type="http://schemas.openxmlformats.org/officeDocument/2006/relationships/hyperlink" Target="https://uraloved.ru/bond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ylishbag.ru/5-kartinki/mamin-sibiryak-kartinki.html" TargetMode="External"/><Relationship Id="rId5" Type="http://schemas.openxmlformats.org/officeDocument/2006/relationships/hyperlink" Target="https://103news.com/moscow/285283219/" TargetMode="External"/><Relationship Id="rId4" Type="http://schemas.openxmlformats.org/officeDocument/2006/relationships/hyperlink" Target="https://ntgia.ru/post/81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4500570"/>
            <a:ext cx="8305800" cy="1643074"/>
          </a:xfrm>
        </p:spPr>
        <p:txBody>
          <a:bodyPr/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инженерной графики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Селдушова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Светлана Александровна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305800" cy="3214710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 и молодежной политики 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Свердловской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Свердловской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области 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«Нижнетагильский горно-металлургический колледж 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имени  Е.А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 М.Е. Черепановых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Интеллектуальная 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 ГОРНЯКОВ, 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 МЕТАЛЛУРГОВ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Династия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Худояровых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Династия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Худояровых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 их было четыре поколения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прославила свою фамилию искусной росписью подносов и тайной хрустального (стеклянного) лака. Родоначальник- живописец Андрей Степанович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Худояров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(18-19вв.)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pandia.ru/text/83/650/images/img6_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5436" y="857232"/>
            <a:ext cx="4698602" cy="5253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Владимир Иванович Ермак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88224" y="1628800"/>
            <a:ext cx="2057400" cy="4419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стрелок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рядовой. В1942 г. Эвакуировался в Нижний Тагил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работал слесарем на заводе. Призван на фронт. В 1943 г. Во время проведения разведки боем  закрыл своим телом амбразуру вражеского дзота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чем обеспечил группе разведчиков выполнение боевого задания.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трилайн\Desktop\032ermak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36712"/>
            <a:ext cx="374441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https://uraloved.ru/bondin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http://historyntagil.ru/people/6_189.htm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https://ntgia.ru/post/810/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https://103news.com/moscow/285283219/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https://stylishbag.ru/5-kartinki/mamin-sibiryak-kartinki.html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http://historyntagil.ru/history/tagil_labirint_2016_04_23.htm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ЗНАМЕНИТЫЕ ЛЮДИ НИЖНЕГО ТАГИЛ</a:t>
            </a:r>
            <a:r>
              <a:rPr lang="ru-RU" dirty="0" smtClean="0">
                <a:solidFill>
                  <a:schemeClr val="bg1"/>
                </a:solidFill>
              </a:rPr>
              <a:t>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Бондин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Алексей Петрович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Уральский писатель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драматург. Родился в семье плотинного мастера. В 26 лет работал слесарем  в паровозном депо Нижнего Тагила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Литературным творчеством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Бондин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начал заниматься с 25 лет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рилайн\Desktop\bn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25488"/>
            <a:ext cx="3592339" cy="4935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Черных Сергей Александрович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Командир звена истребителей  И-16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лейтенант. Родился в 1912 году  в семье рабочего. Окончил 7 классов неполной средней школы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фабрично- заводское училище. Работал слесарем в вагонном депо станции Нижний Тагил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трилайн\Desktop\17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08720"/>
            <a:ext cx="4327326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Борис Александрович Горновой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Родился в челябинской области в 1907 году. Окончил Нижнетагильский горно-металлургический техникум.. С 1940 году по  приказу наркома работает в этом же техникуме директором и преподавателем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спецдисциплин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074" name="Picture 2" descr="C:\Users\трилайн\Desktop\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764704"/>
            <a:ext cx="3524250" cy="4782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Окунев Иван Васильевич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кировской области в 1906 году. Окончил Свердловский индустриальный институт и был направлен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Уралвагонзавод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Работал от мастера до директора. Под его руководством было создано многоотраслевое машиностроительное предприятие.</a:t>
            </a:r>
          </a:p>
        </p:txBody>
      </p:sp>
      <p:pic>
        <p:nvPicPr>
          <p:cNvPr id="4098" name="Picture 2" descr="C:\Users\трилайн\Desktop\okunev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8113" y="1052736"/>
            <a:ext cx="3739951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Ефим Алексеевич и Мирон Ефимович Черепановы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Русские изобретатели и промышленные инженеры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отец и сын. Они были из крепостных Демидовых.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трилайн\Desktop\history_ZD_rus_01_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4896544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Дмитрий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Наркисович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Мамин- Сибиряк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88224" y="1556792"/>
            <a:ext cx="2057400" cy="4419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Русский прозаик и драматург. Родился в семье заводского священника. Учился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Висимской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щколе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детей рабочих.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трилайн\Desktop\m_2344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1725" y="836712"/>
            <a:ext cx="438150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Удовенко Виктор Григорьевич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1978-1987гг. -Директор НТМК под его руководством освоена разливка стали на одноручьевой криволинейной машине непрерывного литья заготовок  (МНЛЗ) в мартеновском цехе.  Имеет 10 авторских свидетельств и патентов на изобретения. Автор печатных 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трилайн\Desktop\udovenko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3476228" cy="4539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142</TotalTime>
  <Words>343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  Министерство образования и молодежной политики  Свердловской области государственное автономное профессиональное образовательное учреждение  Свердловской области  «Нижнетагильский горно-металлургический колледж  имени  Е.А. и М.Е. Черепановых»  Интеллектуальная игра  «ГОРОД ГОРНЯКОВ,   ГОРОД МЕТАЛЛУРГОВ»</vt:lpstr>
      <vt:lpstr>ЗНАМЕНИТЫЕ ЛЮДИ НИЖНЕГО ТАГИЛА</vt:lpstr>
      <vt:lpstr>Бондин Алексей Петрович</vt:lpstr>
      <vt:lpstr>Черных Сергей Александрович</vt:lpstr>
      <vt:lpstr>Борис Александрович Горновой</vt:lpstr>
      <vt:lpstr>Окунев Иван Васильевич</vt:lpstr>
      <vt:lpstr>Ефим Алексеевич и Мирон Ефимович Черепановы</vt:lpstr>
      <vt:lpstr>Дмитрий  Наркисович Мамин- Сибиряк</vt:lpstr>
      <vt:lpstr>Удовенко Виктор Григорьевич</vt:lpstr>
      <vt:lpstr>Династия Худояровых</vt:lpstr>
      <vt:lpstr>Владимир Иванович Ермак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Бондин Алексей Петрович</dc:title>
  <dc:creator>трилайн</dc:creator>
  <cp:lastModifiedBy>HOME</cp:lastModifiedBy>
  <cp:revision>17</cp:revision>
  <dcterms:created xsi:type="dcterms:W3CDTF">2013-04-14T13:48:14Z</dcterms:created>
  <dcterms:modified xsi:type="dcterms:W3CDTF">2023-09-19T15:52:41Z</dcterms:modified>
</cp:coreProperties>
</file>