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3" r:id="rId3"/>
    <p:sldId id="259" r:id="rId4"/>
    <p:sldId id="261" r:id="rId5"/>
    <p:sldId id="263" r:id="rId6"/>
    <p:sldId id="262" r:id="rId7"/>
    <p:sldId id="264" r:id="rId8"/>
    <p:sldId id="287" r:id="rId9"/>
    <p:sldId id="265" r:id="rId10"/>
    <p:sldId id="266" r:id="rId11"/>
    <p:sldId id="289" r:id="rId12"/>
    <p:sldId id="268" r:id="rId13"/>
    <p:sldId id="267" r:id="rId14"/>
    <p:sldId id="274" r:id="rId15"/>
    <p:sldId id="272" r:id="rId16"/>
    <p:sldId id="278" r:id="rId17"/>
    <p:sldId id="258" r:id="rId18"/>
    <p:sldId id="260" r:id="rId19"/>
    <p:sldId id="285" r:id="rId20"/>
    <p:sldId id="276" r:id="rId21"/>
    <p:sldId id="275" r:id="rId22"/>
    <p:sldId id="279" r:id="rId23"/>
    <p:sldId id="280" r:id="rId24"/>
    <p:sldId id="290" r:id="rId25"/>
    <p:sldId id="291" r:id="rId26"/>
    <p:sldId id="284" r:id="rId27"/>
    <p:sldId id="282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4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94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92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77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1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5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9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7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6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3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9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3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6F94DE-56FC-4ACE-B94E-923744BF5335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F0EC-ABC6-4C27-B63B-366CBCFF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38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Sylfaen" panose="010A0502050306030303" pitchFamily="18" charset="0"/>
                <a:ea typeface="SimSun-ExtB" panose="02010609060101010101" pitchFamily="49" charset="-122"/>
              </a:rPr>
              <a:t>Уголовное дело о геноциде советского народа в Ленинграде в годы Великой Отечественной </a:t>
            </a:r>
            <a:r>
              <a:rPr lang="ru-RU" sz="5400" b="1" dirty="0" smtClean="0">
                <a:solidFill>
                  <a:schemeClr val="bg1"/>
                </a:solidFill>
                <a:latin typeface="Sylfaen" panose="010A0502050306030303" pitchFamily="18" charset="0"/>
                <a:ea typeface="SimSun-ExtB" panose="02010609060101010101" pitchFamily="49" charset="-122"/>
              </a:rPr>
              <a:t>войны.</a:t>
            </a:r>
            <a:endParaRPr lang="ru-RU" sz="5400" dirty="0">
              <a:solidFill>
                <a:schemeClr val="bg1"/>
              </a:solidFill>
              <a:latin typeface="Sylfaen" panose="010A0502050306030303" pitchFamily="18" charset="0"/>
              <a:ea typeface="SimSun-ExtB" panose="02010609060101010101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4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71562"/>
            <a:ext cx="10737158" cy="66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5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14384"/>
          </a:xfrm>
        </p:spPr>
        <p:txBody>
          <a:bodyPr/>
          <a:lstStyle/>
          <a:p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06" y="0"/>
            <a:ext cx="6850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337190"/>
            <a:ext cx="8825658" cy="3657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Павловский дворец.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44" y="166978"/>
            <a:ext cx="8166814" cy="60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75" y="63611"/>
            <a:ext cx="8831249" cy="6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3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175824"/>
            <a:ext cx="8825658" cy="503272"/>
          </a:xfrm>
        </p:spPr>
        <p:txBody>
          <a:bodyPr/>
          <a:lstStyle/>
          <a:p>
            <a:pPr lvl="0" algn="ctr">
              <a:buClr>
                <a:srgbClr val="F5A408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Эрмитаж в период Великой отечественной войны.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14" y="58082"/>
            <a:ext cx="8676327" cy="61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225180"/>
            <a:ext cx="8825658" cy="517525"/>
          </a:xfrm>
        </p:spPr>
        <p:txBody>
          <a:bodyPr/>
          <a:lstStyle/>
          <a:p>
            <a:pPr lvl="0" algn="ctr">
              <a:buClr>
                <a:srgbClr val="F5A408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Эрмитаж в период Великой отечественной войны.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26" y="253013"/>
            <a:ext cx="8062622" cy="59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6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" y="0"/>
            <a:ext cx="12057330" cy="67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241774"/>
            <a:ext cx="8825658" cy="429370"/>
          </a:xfrm>
        </p:spPr>
        <p:txBody>
          <a:bodyPr/>
          <a:lstStyle/>
          <a:p>
            <a:pPr lvl="0" algn="ctr">
              <a:buClr>
                <a:srgbClr val="F5A408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городской суд 2022 год.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8" y="119768"/>
            <a:ext cx="10883566" cy="61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" y="230588"/>
            <a:ext cx="12188213" cy="63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4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5" y="1"/>
            <a:ext cx="10012242" cy="68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54000"/>
            <a:ext cx="889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69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1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066844"/>
            <a:ext cx="8825658" cy="6122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 процесс в ГОРОДЕ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ОрЕЛ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97" y="365334"/>
            <a:ext cx="8539700" cy="56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0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146358"/>
            <a:ext cx="8825658" cy="5168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 процесс в городе ростов.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6" y="137028"/>
            <a:ext cx="9014762" cy="60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0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225180"/>
            <a:ext cx="8825658" cy="5413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Нюрнбергский трибунал 1945-1946 год.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4" y="0"/>
            <a:ext cx="9654916" cy="62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6130455"/>
            <a:ext cx="8825658" cy="44527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городского Санкт-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Петербурского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2" y="508883"/>
            <a:ext cx="9601903" cy="53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8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14384"/>
          </a:xfrm>
        </p:spPr>
        <p:txBody>
          <a:bodyPr/>
          <a:lstStyle/>
          <a:p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00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2" y="0"/>
            <a:ext cx="106325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1438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8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178162"/>
            <a:ext cx="8825658" cy="5009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городской суд 2022 год.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2" y="401706"/>
            <a:ext cx="11998518" cy="56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4" y="0"/>
            <a:ext cx="9196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7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0" y="-7527"/>
            <a:ext cx="9748214" cy="68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6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176299"/>
            <a:ext cx="8825658" cy="1168841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Горят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Бадаевские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склады. Сентябрь 1941 год.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36" y="477056"/>
            <a:ext cx="9761122" cy="54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7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9" y="0"/>
            <a:ext cx="960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9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05" y="0"/>
            <a:ext cx="9403111" cy="67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144420"/>
            <a:ext cx="8825658" cy="31203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жизни.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184895"/>
            <a:ext cx="9913888" cy="58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80</Words>
  <Application>Microsoft Office PowerPoint</Application>
  <PresentationFormat>Широкоэкранный</PresentationFormat>
  <Paragraphs>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SimSun-ExtB</vt:lpstr>
      <vt:lpstr>Arial</vt:lpstr>
      <vt:lpstr>Calibri</vt:lpstr>
      <vt:lpstr>Century Gothic</vt:lpstr>
      <vt:lpstr>Sylfaen</vt:lpstr>
      <vt:lpstr>Times New Roman</vt:lpstr>
      <vt:lpstr>Wingdings 3</vt:lpstr>
      <vt:lpstr>Ион</vt:lpstr>
      <vt:lpstr>Уголовное дело о геноциде советского народа в Ленинграде в годы Великой Отечественной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городского Санкт-Петербурского суда.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Уголовное дело о геноциде советского народа в Ленинграде в годы Великой Отечественной войны.</dc:title>
  <dc:creator>Ульяна</dc:creator>
  <cp:lastModifiedBy>Ульяна</cp:lastModifiedBy>
  <cp:revision>20</cp:revision>
  <dcterms:created xsi:type="dcterms:W3CDTF">2023-10-29T08:30:59Z</dcterms:created>
  <dcterms:modified xsi:type="dcterms:W3CDTF">2023-10-29T11:53:32Z</dcterms:modified>
</cp:coreProperties>
</file>