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09E6CD-4895-4E32-B420-C72119038D5D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1A4CA9-45A5-4B62-B55D-15C21DB058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71876"/>
            <a:ext cx="8858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dirty="0" smtClean="0"/>
              <a:t>ЛИСТИКИ</a:t>
            </a:r>
            <a:endParaRPr lang="ru-RU" sz="12000" dirty="0"/>
          </a:p>
        </p:txBody>
      </p:sp>
      <p:pic>
        <p:nvPicPr>
          <p:cNvPr id="23554" name="Picture 2" descr="https://avatars.mds.yandex.net/i?id=6bdc3ced9c69f5b5962e6e72d295e46c5255cd11-824556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5020564"/>
            <a:ext cx="2428860" cy="1837436"/>
          </a:xfrm>
          <a:prstGeom prst="rect">
            <a:avLst/>
          </a:prstGeom>
          <a:noFill/>
        </p:spPr>
      </p:pic>
      <p:pic>
        <p:nvPicPr>
          <p:cNvPr id="23556" name="Picture 4" descr="https://avatars.mds.yandex.net/i?id=6bdc3ced9c69f5b5962e6e72d295e46c5255cd11-824556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14876" y="5110184"/>
            <a:ext cx="2310394" cy="1747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0000" dirty="0" smtClean="0"/>
              <a:t>СТЕБЕЛЬКИ</a:t>
            </a:r>
            <a:endParaRPr lang="ru-RU" sz="10000" dirty="0"/>
          </a:p>
        </p:txBody>
      </p:sp>
      <p:pic>
        <p:nvPicPr>
          <p:cNvPr id="26626" name="Picture 2" descr="https://pngset.com/images/collection-of-flower-stem-of-a-flower-drawing-plant-leaf-petal-tulip-transparent-png-122544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857760"/>
            <a:ext cx="2428892" cy="1868819"/>
          </a:xfrm>
          <a:prstGeom prst="rect">
            <a:avLst/>
          </a:prstGeom>
          <a:noFill/>
        </p:spPr>
      </p:pic>
      <p:pic>
        <p:nvPicPr>
          <p:cNvPr id="26628" name="Picture 4" descr="https://pngset.com/images/collection-of-flower-stem-of-a-flower-drawing-plant-leaf-petal-tulip-transparent-png-122544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857760"/>
            <a:ext cx="2500330" cy="18502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3643314"/>
            <a:ext cx="1641882" cy="1643050"/>
          </a:xfrm>
          <a:prstGeom prst="rect">
            <a:avLst/>
          </a:prstGeom>
          <a:noFill/>
        </p:spPr>
      </p:pic>
      <p:pic>
        <p:nvPicPr>
          <p:cNvPr id="3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3571876"/>
            <a:ext cx="1641882" cy="1643050"/>
          </a:xfrm>
          <a:prstGeom prst="rect">
            <a:avLst/>
          </a:prstGeom>
          <a:noFill/>
        </p:spPr>
      </p:pic>
      <p:pic>
        <p:nvPicPr>
          <p:cNvPr id="4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643314"/>
            <a:ext cx="1641882" cy="1643050"/>
          </a:xfrm>
          <a:prstGeom prst="rect">
            <a:avLst/>
          </a:prstGeom>
          <a:noFill/>
        </p:spPr>
      </p:pic>
      <p:pic>
        <p:nvPicPr>
          <p:cNvPr id="5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643314"/>
            <a:ext cx="1641882" cy="1643050"/>
          </a:xfrm>
          <a:prstGeom prst="rect">
            <a:avLst/>
          </a:prstGeom>
          <a:noFill/>
        </p:spPr>
      </p:pic>
      <p:pic>
        <p:nvPicPr>
          <p:cNvPr id="6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876"/>
            <a:ext cx="1641882" cy="1643050"/>
          </a:xfrm>
          <a:prstGeom prst="rect">
            <a:avLst/>
          </a:prstGeom>
          <a:noFill/>
        </p:spPr>
      </p:pic>
      <p:pic>
        <p:nvPicPr>
          <p:cNvPr id="7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5214950"/>
            <a:ext cx="1641882" cy="1643050"/>
          </a:xfrm>
          <a:prstGeom prst="rect">
            <a:avLst/>
          </a:prstGeom>
          <a:noFill/>
        </p:spPr>
      </p:pic>
      <p:pic>
        <p:nvPicPr>
          <p:cNvPr id="8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5214950"/>
            <a:ext cx="1641882" cy="1643050"/>
          </a:xfrm>
          <a:prstGeom prst="rect">
            <a:avLst/>
          </a:prstGeom>
          <a:noFill/>
        </p:spPr>
      </p:pic>
      <p:pic>
        <p:nvPicPr>
          <p:cNvPr id="9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214950"/>
            <a:ext cx="1641882" cy="1643050"/>
          </a:xfrm>
          <a:prstGeom prst="rect">
            <a:avLst/>
          </a:prstGeom>
          <a:noFill/>
        </p:spPr>
      </p:pic>
      <p:pic>
        <p:nvPicPr>
          <p:cNvPr id="10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214950"/>
            <a:ext cx="1641882" cy="1643050"/>
          </a:xfrm>
          <a:prstGeom prst="rect">
            <a:avLst/>
          </a:prstGeom>
          <a:noFill/>
        </p:spPr>
      </p:pic>
      <p:pic>
        <p:nvPicPr>
          <p:cNvPr id="11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5214950"/>
            <a:ext cx="1641882" cy="1643050"/>
          </a:xfrm>
          <a:prstGeom prst="rect">
            <a:avLst/>
          </a:prstGeom>
          <a:noFill/>
        </p:spPr>
      </p:pic>
      <p:pic>
        <p:nvPicPr>
          <p:cNvPr id="12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071678"/>
            <a:ext cx="1641882" cy="1643050"/>
          </a:xfrm>
          <a:prstGeom prst="rect">
            <a:avLst/>
          </a:prstGeom>
          <a:noFill/>
        </p:spPr>
      </p:pic>
      <p:pic>
        <p:nvPicPr>
          <p:cNvPr id="13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071678"/>
            <a:ext cx="1641882" cy="1643050"/>
          </a:xfrm>
          <a:prstGeom prst="rect">
            <a:avLst/>
          </a:prstGeom>
          <a:noFill/>
        </p:spPr>
      </p:pic>
      <p:pic>
        <p:nvPicPr>
          <p:cNvPr id="14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071678"/>
            <a:ext cx="1641882" cy="1643050"/>
          </a:xfrm>
          <a:prstGeom prst="rect">
            <a:avLst/>
          </a:prstGeom>
          <a:noFill/>
        </p:spPr>
      </p:pic>
      <p:pic>
        <p:nvPicPr>
          <p:cNvPr id="15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071678"/>
            <a:ext cx="1641882" cy="1643050"/>
          </a:xfrm>
          <a:prstGeom prst="rect">
            <a:avLst/>
          </a:prstGeom>
          <a:noFill/>
        </p:spPr>
      </p:pic>
      <p:pic>
        <p:nvPicPr>
          <p:cNvPr id="16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1641882" cy="1643050"/>
          </a:xfrm>
          <a:prstGeom prst="rect">
            <a:avLst/>
          </a:prstGeom>
          <a:noFill/>
        </p:spPr>
      </p:pic>
      <p:pic>
        <p:nvPicPr>
          <p:cNvPr id="17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41882" cy="1643050"/>
          </a:xfrm>
          <a:prstGeom prst="rect">
            <a:avLst/>
          </a:prstGeom>
          <a:noFill/>
        </p:spPr>
      </p:pic>
      <p:pic>
        <p:nvPicPr>
          <p:cNvPr id="18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0"/>
            <a:ext cx="1641882" cy="1643050"/>
          </a:xfrm>
          <a:prstGeom prst="rect">
            <a:avLst/>
          </a:prstGeom>
          <a:noFill/>
        </p:spPr>
      </p:pic>
      <p:pic>
        <p:nvPicPr>
          <p:cNvPr id="19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142852"/>
            <a:ext cx="1641882" cy="1643050"/>
          </a:xfrm>
          <a:prstGeom prst="rect">
            <a:avLst/>
          </a:prstGeom>
          <a:noFill/>
        </p:spPr>
      </p:pic>
      <p:pic>
        <p:nvPicPr>
          <p:cNvPr id="20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14290"/>
            <a:ext cx="1641882" cy="1643050"/>
          </a:xfrm>
          <a:prstGeom prst="rect">
            <a:avLst/>
          </a:prstGeom>
          <a:noFill/>
        </p:spPr>
      </p:pic>
      <p:pic>
        <p:nvPicPr>
          <p:cNvPr id="21" name="Picture 2" descr="https://abrakadabra.fun/uploads/posts/2022-02/1643725935_2-abrakadabra-fun-p-tsveti-dlya-oformleniya-gruppi-v-detskom-s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14290"/>
            <a:ext cx="1641882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2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7</cp:revision>
  <dcterms:created xsi:type="dcterms:W3CDTF">2023-01-29T12:12:28Z</dcterms:created>
  <dcterms:modified xsi:type="dcterms:W3CDTF">2023-01-29T13:14:42Z</dcterms:modified>
</cp:coreProperties>
</file>