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4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5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5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4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88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0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0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3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9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60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8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9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E77FA0-4035-44EB-9058-C842B0E5FA80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55EF1D-E5A4-4B14-90A1-BEE916A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2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5122" y="598208"/>
            <a:ext cx="2670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Макеты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0" y="1244985"/>
            <a:ext cx="3604981" cy="3237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81" y="3529189"/>
            <a:ext cx="3457402" cy="2817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28" y="1361518"/>
            <a:ext cx="3899617" cy="30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3" y="2522009"/>
            <a:ext cx="2647950" cy="3329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21" y="3480223"/>
            <a:ext cx="4104239" cy="2371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7"/>
          <a:stretch/>
        </p:blipFill>
        <p:spPr>
          <a:xfrm>
            <a:off x="3298463" y="526637"/>
            <a:ext cx="4718646" cy="2581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9" y="2342400"/>
            <a:ext cx="3208749" cy="31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02" y="1017835"/>
            <a:ext cx="2871614" cy="2626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3" y="723896"/>
            <a:ext cx="3173730" cy="3214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r="24963"/>
          <a:stretch/>
        </p:blipFill>
        <p:spPr>
          <a:xfrm>
            <a:off x="7909560" y="866389"/>
            <a:ext cx="2926080" cy="3543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13817"/>
          <a:stretch/>
        </p:blipFill>
        <p:spPr>
          <a:xfrm>
            <a:off x="2019300" y="3936021"/>
            <a:ext cx="3457153" cy="2289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93" y="3896693"/>
            <a:ext cx="3118907" cy="2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Стас</cp:lastModifiedBy>
  <cp:revision>1</cp:revision>
  <dcterms:created xsi:type="dcterms:W3CDTF">2023-08-12T16:20:54Z</dcterms:created>
  <dcterms:modified xsi:type="dcterms:W3CDTF">2023-08-12T16:27:54Z</dcterms:modified>
</cp:coreProperties>
</file>