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7229A0-0A62-4F9D-9279-EF97CBDE0A9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088236"/>
      </p:ext>
    </p:extLst>
  </p:cSld>
  <p:clrMapOvr>
    <a:masterClrMapping/>
  </p:clrMapOvr>
  <p:transition spd="slow">
    <p:pull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E35370-AF40-451F-9275-04105B890A1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140492"/>
      </p:ext>
    </p:extLst>
  </p:cSld>
  <p:clrMapOvr>
    <a:masterClrMapping/>
  </p:clrMapOvr>
  <p:transition spd="slow">
    <p:pull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F306AD-C392-4AF1-8959-C1B28CCFA76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157862"/>
      </p:ext>
    </p:extLst>
  </p:cSld>
  <p:clrMapOvr>
    <a:masterClrMapping/>
  </p:clrMapOvr>
  <p:transition spd="slow">
    <p:pull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FC6CA5-DF7C-4C5D-B675-A8106F0A4C0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258504"/>
      </p:ext>
    </p:extLst>
  </p:cSld>
  <p:clrMapOvr>
    <a:masterClrMapping/>
  </p:clrMapOvr>
  <p:transition spd="slow">
    <p:pull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D2C659-7AFB-4024-8038-DA48DED50DFA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350570"/>
      </p:ext>
    </p:extLst>
  </p:cSld>
  <p:clrMapOvr>
    <a:masterClrMapping/>
  </p:clrMapOvr>
  <p:transition spd="slow">
    <p:pull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245876-37D8-447F-BC47-B49AEE14CBD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17944"/>
      </p:ext>
    </p:extLst>
  </p:cSld>
  <p:clrMapOvr>
    <a:masterClrMapping/>
  </p:clrMapOvr>
  <p:transition spd="slow">
    <p:pull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174934-604C-4E55-AE5E-040135670AF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803163"/>
      </p:ext>
    </p:extLst>
  </p:cSld>
  <p:clrMapOvr>
    <a:masterClrMapping/>
  </p:clrMapOvr>
  <p:transition spd="slow">
    <p:pull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FC787B-DFFA-47A9-AACE-94A2E94C566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093562"/>
      </p:ext>
    </p:extLst>
  </p:cSld>
  <p:clrMapOvr>
    <a:masterClrMapping/>
  </p:clrMapOvr>
  <p:transition spd="slow">
    <p:pull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6BA61C-FBB8-4CA1-ADC1-2A7AD072165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354528"/>
      </p:ext>
    </p:extLst>
  </p:cSld>
  <p:clrMapOvr>
    <a:masterClrMapping/>
  </p:clrMapOvr>
  <p:transition spd="slow">
    <p:pull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7DF05F-ADD8-4AF4-BDC2-B8016B1DCED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044010"/>
      </p:ext>
    </p:extLst>
  </p:cSld>
  <p:clrMapOvr>
    <a:masterClrMapping/>
  </p:clrMapOvr>
  <p:transition spd="slow">
    <p:pull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3A9EC2-758C-4D2A-8921-569C772FE545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325826"/>
      </p:ext>
    </p:extLst>
  </p:cSld>
  <p:clrMapOvr>
    <a:masterClrMapping/>
  </p:clrMapOvr>
  <p:transition spd="slow">
    <p:pull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AF45654-5DBE-4B7B-BF29-B822B7660EE8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475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ll dir="d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5121"/>
            <a:ext cx="8229600" cy="1143000"/>
          </a:xfrm>
        </p:spPr>
        <p:txBody>
          <a:bodyPr/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Воспитание казака и казачки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img039"/>
          <p:cNvPicPr>
            <a:picLocks noChangeAspect="1" noChangeArrowheads="1"/>
          </p:cNvPicPr>
          <p:nvPr/>
        </p:nvPicPr>
        <p:blipFill>
          <a:blip r:embed="rId2" cstate="print"/>
          <a:srcRect t="6865" b="10500"/>
          <a:stretch>
            <a:fillRect/>
          </a:stretch>
        </p:blipFill>
        <p:spPr bwMode="auto">
          <a:xfrm>
            <a:off x="179512" y="1124744"/>
            <a:ext cx="2995611" cy="2430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img041"/>
          <p:cNvPicPr>
            <a:picLocks noChangeAspect="1" noChangeArrowheads="1"/>
          </p:cNvPicPr>
          <p:nvPr/>
        </p:nvPicPr>
        <p:blipFill>
          <a:blip r:embed="rId3" cstate="print"/>
          <a:srcRect t="19849"/>
          <a:stretch>
            <a:fillRect/>
          </a:stretch>
        </p:blipFill>
        <p:spPr bwMode="auto">
          <a:xfrm>
            <a:off x="4499992" y="3789040"/>
            <a:ext cx="4358288" cy="2599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7" descr="img047"/>
          <p:cNvPicPr>
            <a:picLocks noChangeAspect="1" noChangeArrowheads="1"/>
          </p:cNvPicPr>
          <p:nvPr/>
        </p:nvPicPr>
        <p:blipFill>
          <a:blip r:embed="rId4" cstate="print"/>
          <a:srcRect t="10393"/>
          <a:stretch>
            <a:fillRect/>
          </a:stretch>
        </p:blipFill>
        <p:spPr bwMode="auto">
          <a:xfrm>
            <a:off x="496743" y="3795885"/>
            <a:ext cx="3412239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9" descr="img042"/>
          <p:cNvPicPr>
            <a:picLocks noChangeAspect="1" noChangeArrowheads="1"/>
          </p:cNvPicPr>
          <p:nvPr/>
        </p:nvPicPr>
        <p:blipFill>
          <a:blip r:embed="rId5" cstate="print"/>
          <a:srcRect b="14225"/>
          <a:stretch>
            <a:fillRect/>
          </a:stretch>
        </p:blipFill>
        <p:spPr bwMode="auto">
          <a:xfrm>
            <a:off x="4139952" y="1123086"/>
            <a:ext cx="2803387" cy="2768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4479867"/>
      </p:ext>
    </p:extLst>
  </p:cSld>
  <p:clrMapOvr>
    <a:masterClrMapping/>
  </p:clrMapOvr>
  <p:transition spd="slow">
    <p:pull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1" y="1137855"/>
            <a:ext cx="2820309" cy="39308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917" y="1158637"/>
            <a:ext cx="3707904" cy="27809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917" y="4070628"/>
            <a:ext cx="3715700" cy="247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210434"/>
      </p:ext>
    </p:extLst>
  </p:cSld>
  <p:clrMapOvr>
    <a:masterClrMapping/>
  </p:clrMapOvr>
  <p:transition spd="slow">
    <p:pull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img044"/>
          <p:cNvPicPr>
            <a:picLocks noChangeAspect="1" noChangeArrowheads="1"/>
          </p:cNvPicPr>
          <p:nvPr/>
        </p:nvPicPr>
        <p:blipFill>
          <a:blip r:embed="rId2" cstate="print"/>
          <a:srcRect b="12877"/>
          <a:stretch>
            <a:fillRect/>
          </a:stretch>
        </p:blipFill>
        <p:spPr bwMode="auto">
          <a:xfrm>
            <a:off x="107504" y="1124744"/>
            <a:ext cx="3119146" cy="3206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9" descr="img046"/>
          <p:cNvPicPr>
            <a:picLocks noChangeAspect="1" noChangeArrowheads="1"/>
          </p:cNvPicPr>
          <p:nvPr/>
        </p:nvPicPr>
        <p:blipFill>
          <a:blip r:embed="rId3" cstate="print"/>
          <a:srcRect b="14478"/>
          <a:stretch>
            <a:fillRect/>
          </a:stretch>
        </p:blipFill>
        <p:spPr bwMode="auto">
          <a:xfrm>
            <a:off x="6184996" y="1124744"/>
            <a:ext cx="2861494" cy="3778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6" descr="img045"/>
          <p:cNvPicPr>
            <a:picLocks noChangeAspect="1" noChangeArrowheads="1"/>
          </p:cNvPicPr>
          <p:nvPr/>
        </p:nvPicPr>
        <p:blipFill>
          <a:blip r:embed="rId4" cstate="print"/>
          <a:srcRect b="18110"/>
          <a:stretch>
            <a:fillRect/>
          </a:stretch>
        </p:blipFill>
        <p:spPr bwMode="auto">
          <a:xfrm>
            <a:off x="3419872" y="2564904"/>
            <a:ext cx="2621109" cy="3944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7438846"/>
      </p:ext>
    </p:extLst>
  </p:cSld>
  <p:clrMapOvr>
    <a:masterClrMapping/>
  </p:clrMapOvr>
  <p:transition spd="slow">
    <p:pull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"/>
            <a:ext cx="7772400" cy="980728"/>
          </a:xfrm>
        </p:spPr>
        <p:txBody>
          <a:bodyPr/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Вопросы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1196752"/>
            <a:ext cx="6400800" cy="1752600"/>
          </a:xfrm>
        </p:spPr>
        <p:txBody>
          <a:bodyPr/>
          <a:lstStyle/>
          <a:p>
            <a:pPr marL="342900" indent="-342900" algn="l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Что нового вы узнали про воспитание мальчиков в семьях казаков?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Что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запомнили про праздник первых штанов?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Какие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обряды были у казаков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Какие праздники были в жизни маленькой казачки? С чем они связаны?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Что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вы еще запомнили?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Что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дарил дед своей внучке, когда та до конца приготовила приданное?</a:t>
            </a:r>
          </a:p>
          <a:p>
            <a:pPr marL="342900" indent="-342900" algn="l">
              <a:buFont typeface="Arial" pitchFamily="34" charset="0"/>
              <a:buChar char="•"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Arial" pitchFamily="34" charset="0"/>
              <a:buChar char="•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116620"/>
      </p:ext>
    </p:extLst>
  </p:cSld>
  <p:clrMapOvr>
    <a:masterClrMapping/>
  </p:clrMapOvr>
  <p:transition spd="slow">
    <p:pull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3" y="1124744"/>
            <a:ext cx="4416624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://misanec.ru/wp-content/uploads/2015/06/getImage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1777" y="3229148"/>
            <a:ext cx="4334414" cy="32508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3040864"/>
      </p:ext>
    </p:extLst>
  </p:cSld>
  <p:clrMapOvr>
    <a:masterClrMapping/>
  </p:clrMapOvr>
  <p:transition spd="slow">
    <p:pull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arnasse.ru/images/photos/medium/article3491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902" y="1160748"/>
            <a:ext cx="3563890" cy="5345836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722" y="3534603"/>
            <a:ext cx="2982678" cy="2899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 descr="img038"/>
          <p:cNvPicPr>
            <a:picLocks noChangeAspect="1" noChangeArrowheads="1"/>
          </p:cNvPicPr>
          <p:nvPr/>
        </p:nvPicPr>
        <p:blipFill rotWithShape="1">
          <a:blip r:embed="rId4" cstate="print"/>
          <a:srcRect t="20872"/>
          <a:stretch/>
        </p:blipFill>
        <p:spPr bwMode="auto">
          <a:xfrm>
            <a:off x="3865417" y="1160748"/>
            <a:ext cx="3298871" cy="2373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0496929"/>
      </p:ext>
    </p:extLst>
  </p:cSld>
  <p:clrMapOvr>
    <a:masterClrMapping/>
  </p:clrMapOvr>
  <p:transition spd="slow">
    <p:pull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g0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87" y="1052736"/>
            <a:ext cx="3834377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7" descr="img03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5301" r="5446" b="9712"/>
          <a:stretch/>
        </p:blipFill>
        <p:spPr bwMode="auto">
          <a:xfrm>
            <a:off x="3347864" y="1059841"/>
            <a:ext cx="3796744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img040"/>
          <p:cNvPicPr>
            <a:picLocks noChangeAspect="1" noChangeArrowheads="1"/>
          </p:cNvPicPr>
          <p:nvPr/>
        </p:nvPicPr>
        <p:blipFill>
          <a:blip r:embed="rId4" cstate="print"/>
          <a:srcRect b="13420"/>
          <a:stretch>
            <a:fillRect/>
          </a:stretch>
        </p:blipFill>
        <p:spPr bwMode="auto">
          <a:xfrm>
            <a:off x="6947053" y="3789040"/>
            <a:ext cx="2151046" cy="2737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8430952"/>
      </p:ext>
    </p:extLst>
  </p:cSld>
  <p:clrMapOvr>
    <a:masterClrMapping/>
  </p:clrMapOvr>
  <p:transition spd="slow">
    <p:pull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" y="1095578"/>
            <a:ext cx="4571999" cy="29479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740" y="1124744"/>
            <a:ext cx="3501189" cy="52517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37" y="4138168"/>
            <a:ext cx="2880319" cy="244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288152"/>
      </p:ext>
    </p:extLst>
  </p:cSld>
  <p:clrMapOvr>
    <a:masterClrMapping/>
  </p:clrMapOvr>
  <p:transition spd="slow">
    <p:pull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" y="1052737"/>
            <a:ext cx="3984639" cy="28556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398" y="3908395"/>
            <a:ext cx="4595010" cy="25796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942426"/>
            <a:ext cx="2304256" cy="26038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024821"/>
            <a:ext cx="214312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767287"/>
      </p:ext>
    </p:extLst>
  </p:cSld>
  <p:clrMapOvr>
    <a:masterClrMapping/>
  </p:clrMapOvr>
  <p:transition spd="slow">
    <p:pull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" y="1052736"/>
            <a:ext cx="4628550" cy="30833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052736"/>
            <a:ext cx="4111102" cy="30833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912" y="4136062"/>
            <a:ext cx="3934192" cy="245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302313"/>
      </p:ext>
    </p:extLst>
  </p:cSld>
  <p:clrMapOvr>
    <a:masterClrMapping/>
  </p:clrMapOvr>
  <p:transition spd="slow">
    <p:pull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3312368" cy="32119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143967"/>
            <a:ext cx="3226551" cy="31207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23" y="4365104"/>
            <a:ext cx="3132348" cy="20882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43" y="4365104"/>
            <a:ext cx="3058142" cy="203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50088"/>
      </p:ext>
    </p:extLst>
  </p:cSld>
  <p:clrMapOvr>
    <a:masterClrMapping/>
  </p:clrMapOvr>
  <p:transition spd="slow">
    <p:pull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img0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75" y="1124744"/>
            <a:ext cx="4418709" cy="3120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6" y="3429000"/>
            <a:ext cx="4547873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05537"/>
      </p:ext>
    </p:extLst>
  </p:cSld>
  <p:clrMapOvr>
    <a:masterClrMapping/>
  </p:clrMapOvr>
  <p:transition spd="slow">
    <p:pull dir="d"/>
  </p:transition>
</p:sld>
</file>

<file path=ppt/theme/theme1.xml><?xml version="1.0" encoding="utf-8"?>
<a:theme xmlns:a="http://schemas.openxmlformats.org/drawingml/2006/main" name="Ландшафт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</TotalTime>
  <Words>62</Words>
  <Application>Microsoft Office PowerPoint</Application>
  <PresentationFormat>Экран (4:3)</PresentationFormat>
  <Paragraphs>8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Ландшафт</vt:lpstr>
      <vt:lpstr>Воспитание казака и казачки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Вопросы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eseniya</dc:creator>
  <cp:lastModifiedBy>Windows User</cp:lastModifiedBy>
  <cp:revision>8</cp:revision>
  <dcterms:created xsi:type="dcterms:W3CDTF">2018-05-30T18:24:11Z</dcterms:created>
  <dcterms:modified xsi:type="dcterms:W3CDTF">2018-05-30T22:13:04Z</dcterms:modified>
</cp:coreProperties>
</file>