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первичный </c:v>
                </c:pt>
              </c:strCache>
            </c:strRef>
          </c:tx>
          <c:explosion val="25"/>
          <c:cat>
            <c:strRef>
              <c:f>Лист1!$A$2:$A$4</c:f>
              <c:strCache>
                <c:ptCount val="3"/>
                <c:pt idx="0">
                  <c:v>низкий</c:v>
                </c:pt>
                <c:pt idx="1">
                  <c:v>средний</c:v>
                </c:pt>
                <c:pt idx="2">
                  <c:v>высокий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</c:v>
                </c:pt>
                <c:pt idx="1">
                  <c:v>11</c:v>
                </c:pt>
                <c:pt idx="2">
                  <c:v>0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вторичный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5649280628106349"/>
                  <c:y val="0.16306673298036242"/>
                </c:manualLayout>
              </c:layout>
              <c:showCatName val="1"/>
              <c:showPercent val="1"/>
            </c:dLbl>
            <c:showCatName val="1"/>
            <c:showPercent val="1"/>
          </c:dLbls>
          <c:cat>
            <c:strRef>
              <c:f>Лист1!$A$2:$A$4</c:f>
              <c:strCache>
                <c:ptCount val="3"/>
                <c:pt idx="0">
                  <c:v>низкий</c:v>
                </c:pt>
                <c:pt idx="1">
                  <c:v>средний</c:v>
                </c:pt>
                <c:pt idx="2">
                  <c:v>высокий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</c:v>
                </c:pt>
                <c:pt idx="1">
                  <c:v>10</c:v>
                </c:pt>
                <c:pt idx="2">
                  <c:v>3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первичный</c:v>
                </c:pt>
              </c:strCache>
            </c:strRef>
          </c:tx>
          <c:explosion val="25"/>
          <c:cat>
            <c:strRef>
              <c:f>Лист1!$A$2:$A$4</c:f>
              <c:strCache>
                <c:ptCount val="3"/>
                <c:pt idx="0">
                  <c:v>низкий </c:v>
                </c:pt>
                <c:pt idx="1">
                  <c:v>средний</c:v>
                </c:pt>
                <c:pt idx="2">
                  <c:v>высокий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</c:v>
                </c:pt>
                <c:pt idx="1">
                  <c:v>10</c:v>
                </c:pt>
                <c:pt idx="2">
                  <c:v>1.4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вторичный</c:v>
                </c:pt>
              </c:strCache>
            </c:strRef>
          </c:tx>
          <c:explosion val="25"/>
          <c:dLbls>
            <c:showCatName val="1"/>
            <c:showPercent val="1"/>
          </c:dLbls>
          <c:cat>
            <c:strRef>
              <c:f>Лист1!$A$2:$A$4</c:f>
              <c:strCache>
                <c:ptCount val="3"/>
                <c:pt idx="0">
                  <c:v>низкий </c:v>
                </c:pt>
                <c:pt idx="1">
                  <c:v>средний</c:v>
                </c:pt>
                <c:pt idx="2">
                  <c:v>высокий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</c:v>
                </c:pt>
                <c:pt idx="1">
                  <c:v>8</c:v>
                </c:pt>
                <c:pt idx="2">
                  <c:v>4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cat>
            <c:strRef>
              <c:f>Лист1!$A$2:$A$5</c:f>
              <c:strCache>
                <c:ptCount val="4"/>
                <c:pt idx="0">
                  <c:v>зрительная </c:v>
                </c:pt>
                <c:pt idx="1">
                  <c:v>слуховая</c:v>
                </c:pt>
                <c:pt idx="2">
                  <c:v>зрит-мотор-слуховая</c:v>
                </c:pt>
                <c:pt idx="3">
                  <c:v>зрит-слух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5</c:v>
                </c:pt>
                <c:pt idx="3">
                  <c:v>1.2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showCatName val="1"/>
            <c:showPercent val="1"/>
          </c:dLbls>
          <c:cat>
            <c:strRef>
              <c:f>Лист1!$A$2:$A$3</c:f>
              <c:strCache>
                <c:ptCount val="2"/>
                <c:pt idx="0">
                  <c:v>смысловая память</c:v>
                </c:pt>
                <c:pt idx="1">
                  <c:v>механическая память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13</c:v>
                </c:pt>
                <c:pt idx="1">
                  <c:v>2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первичный </c:v>
                </c:pt>
              </c:strCache>
            </c:strRef>
          </c:tx>
          <c:explosion val="25"/>
          <c:cat>
            <c:strRef>
              <c:f>Лист1!$A$2:$A$4</c:f>
              <c:strCache>
                <c:ptCount val="3"/>
                <c:pt idx="0">
                  <c:v>низкий </c:v>
                </c:pt>
                <c:pt idx="1">
                  <c:v>средний</c:v>
                </c:pt>
                <c:pt idx="2">
                  <c:v>высокий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</c:v>
                </c:pt>
                <c:pt idx="1">
                  <c:v>2</c:v>
                </c:pt>
                <c:pt idx="2">
                  <c:v>1.4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вторичный </c:v>
                </c:pt>
              </c:strCache>
            </c:strRef>
          </c:tx>
          <c:explosion val="25"/>
          <c:cat>
            <c:strRef>
              <c:f>Лист1!$A$2:$A$4</c:f>
              <c:strCache>
                <c:ptCount val="3"/>
                <c:pt idx="0">
                  <c:v>низкий </c:v>
                </c:pt>
                <c:pt idx="1">
                  <c:v>средний</c:v>
                </c:pt>
                <c:pt idx="2">
                  <c:v>высокий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</c:v>
                </c:pt>
                <c:pt idx="1">
                  <c:v>1</c:v>
                </c:pt>
                <c:pt idx="2">
                  <c:v>9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368412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Методика </a:t>
            </a:r>
            <a:br>
              <a:rPr lang="ru-RU" sz="3600" dirty="0" smtClean="0"/>
            </a:br>
            <a:r>
              <a:rPr lang="ru-RU" sz="3600" dirty="0" smtClean="0"/>
              <a:t>«</a:t>
            </a:r>
            <a:r>
              <a:rPr lang="ru-RU" sz="3600" dirty="0" smtClean="0"/>
              <a:t>В</a:t>
            </a:r>
            <a:r>
              <a:rPr lang="ru-RU" sz="3600" dirty="0" smtClean="0"/>
              <a:t>оспроизведение рассказов»</a:t>
            </a:r>
            <a:br>
              <a:rPr lang="ru-RU" sz="3600" dirty="0" smtClean="0"/>
            </a:br>
            <a:r>
              <a:rPr lang="ru-RU" sz="2200" i="1" dirty="0" smtClean="0"/>
              <a:t>исследуются особенности понимания, запоминания, а также речи.</a:t>
            </a:r>
            <a:endParaRPr lang="ru-RU" sz="2200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428736"/>
          <a:ext cx="4572000" cy="50260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5072066" y="1428736"/>
          <a:ext cx="4071934" cy="50974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Методика «Простые аналогии»</a:t>
            </a:r>
            <a:br>
              <a:rPr lang="ru-RU" sz="3200" dirty="0" smtClean="0"/>
            </a:br>
            <a:r>
              <a:rPr lang="ru-RU" sz="2000" dirty="0" smtClean="0"/>
              <a:t>В</a:t>
            </a:r>
            <a:r>
              <a:rPr lang="ru-RU" sz="2000" dirty="0" smtClean="0"/>
              <a:t>ыявляется характер логических связей и отношений между понятиями, последовательность суждений.</a:t>
            </a:r>
            <a:br>
              <a:rPr lang="ru-RU" sz="2000" dirty="0" smtClean="0"/>
            </a:b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285860"/>
          <a:ext cx="4572000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4214810" y="1214422"/>
          <a:ext cx="4929190" cy="5643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4429124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Методика «Изучение типа памяти»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071546"/>
          <a:ext cx="4572000" cy="50974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4643438" y="0"/>
            <a:ext cx="4500562" cy="16541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Исследование смысловой и механической памяти методом запоминания 2х рядов слов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Содержимое 3"/>
          <p:cNvGraphicFramePr>
            <a:graphicFrameLocks/>
          </p:cNvGraphicFramePr>
          <p:nvPr/>
        </p:nvGraphicFramePr>
        <p:xfrm>
          <a:off x="4572000" y="1571612"/>
          <a:ext cx="4572000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Методика «Заучивание 10 слов»</a:t>
            </a:r>
            <a:br>
              <a:rPr lang="ru-RU" sz="3200" dirty="0" smtClean="0"/>
            </a:br>
            <a:r>
              <a:rPr lang="ru-RU" sz="2000" dirty="0" smtClean="0"/>
              <a:t>Анализируется состояние памяти (непосредственного запоминания), утомляемости, активности внимания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214422"/>
          <a:ext cx="4643438" cy="49117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4429124" y="1357298"/>
          <a:ext cx="4714876" cy="5500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35</Words>
  <PresentationFormat>Экран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Методика  «Воспроизведение рассказов» исследуются особенности понимания, запоминания, а также речи.</vt:lpstr>
      <vt:lpstr>Методика «Простые аналогии» Выявляется характер логических связей и отношений между понятиями, последовательность суждений. </vt:lpstr>
      <vt:lpstr>Методика «Изучение типа памяти»</vt:lpstr>
      <vt:lpstr>Методика «Заучивание 10 слов» Анализируется состояние памяти (непосредственного запоминания), утомляемости, активности внимания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7</cp:revision>
  <dcterms:created xsi:type="dcterms:W3CDTF">2018-02-27T12:27:16Z</dcterms:created>
  <dcterms:modified xsi:type="dcterms:W3CDTF">2018-02-27T13:22:17Z</dcterms:modified>
</cp:coreProperties>
</file>