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BE2E-0312-4A3D-A2DA-88C4D22483A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B5CD-A407-4C4F-906E-57C858112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3B90-5A46-4534-BF87-9831F40CBE49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8C5D-2497-46DC-BF23-AE0667570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AD86-1BB0-4363-8254-EE63EE83BDA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144A-7C17-4112-842B-CE171AABE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EBB4-7730-42FF-9F37-5D42D6773537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48F1-DC8E-46F0-99C8-33A5F21EA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4E1D-C9A3-4121-8480-9F32181A0C53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3766-B2F6-4CDF-8630-09BE7B7C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3655-C810-455E-B1FD-B780D920703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F4F4-BBD3-4540-BBD4-8D72EA132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5E71-185D-4C6B-88A6-CDDC7ACDB59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7F7A-26F5-43D8-AE54-AEE3147D3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90AE-F8EC-47FE-9371-4E20533CC3A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2DDC-8BE3-4364-8228-01740E274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63CD-8771-4FA9-AA27-320065C2084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DB1B-6E93-4634-8EDA-99E7C5C4A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C34B-7BA7-45C4-A002-B0C0F5FBB2A8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DA6D-7DFC-49B5-9BCF-2B228810C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E15F-083F-4A93-B4C6-D5D478EC1D1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4B3-5F07-4967-88D4-3E05582E0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0ea1eca03c0fec902655-1280.png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4492" y="3929066"/>
            <a:ext cx="4379508" cy="27444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D08EF-6C1C-4626-9AA3-A341BD3D922F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090F5-21FA-4CB2-87C5-22EE09C7C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8864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Планетарные  формы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рельефа</a:t>
            </a:r>
            <a:endParaRPr lang="ru-RU" sz="6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" name="Picture 6" descr="Берег оке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5"/>
            <a:ext cx="5400600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Строение  земной коры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10" descr="File0070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r="3175" b="-598"/>
          <a:stretch>
            <a:fillRect/>
          </a:stretch>
        </p:blipFill>
        <p:spPr>
          <a:xfrm>
            <a:off x="467544" y="1124744"/>
            <a:ext cx="8031977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560" y="1484784"/>
            <a:ext cx="8280920" cy="4320480"/>
            <a:chOff x="0" y="754"/>
            <a:chExt cx="6050" cy="3354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0" y="754"/>
              <a:ext cx="5905" cy="3355"/>
            </a:xfrm>
            <a:prstGeom prst="roundRect">
              <a:avLst>
                <a:gd name="adj" fmla="val 28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" name="AutoShape 4"/>
            <p:cNvCxnSpPr>
              <a:cxnSpLocks noChangeShapeType="1"/>
              <a:stCxn id="22" idx="1"/>
              <a:endCxn id="19" idx="2"/>
            </p:cNvCxnSpPr>
            <p:nvPr/>
          </p:nvCxnSpPr>
          <p:spPr bwMode="auto">
            <a:xfrm flipH="1" flipV="1">
              <a:off x="1723" y="3080"/>
              <a:ext cx="245" cy="29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5" name="AutoShape 5"/>
            <p:cNvCxnSpPr>
              <a:cxnSpLocks noChangeShapeType="1"/>
              <a:stCxn id="21" idx="0"/>
              <a:endCxn id="15" idx="2"/>
            </p:cNvCxnSpPr>
            <p:nvPr/>
          </p:nvCxnSpPr>
          <p:spPr bwMode="auto">
            <a:xfrm flipH="1" flipV="1">
              <a:off x="3443" y="2583"/>
              <a:ext cx="1723" cy="10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6" name="AutoShape 6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3443" y="2583"/>
              <a:ext cx="1" cy="10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7" name="AutoShape 7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flipV="1">
              <a:off x="1723" y="2583"/>
              <a:ext cx="1721" cy="10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8" name="AutoShape 8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flipH="1" flipV="1">
              <a:off x="3443" y="1546"/>
              <a:ext cx="862" cy="10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9" name="AutoShape 9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flipV="1">
              <a:off x="2583" y="1546"/>
              <a:ext cx="861" cy="10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" name="AutoShape 10"/>
            <p:cNvCxnSpPr>
              <a:cxnSpLocks noChangeShapeType="1"/>
              <a:stCxn id="16" idx="1"/>
              <a:endCxn id="13" idx="2"/>
            </p:cNvCxnSpPr>
            <p:nvPr/>
          </p:nvCxnSpPr>
          <p:spPr bwMode="auto">
            <a:xfrm flipH="1" flipV="1">
              <a:off x="738" y="1005"/>
              <a:ext cx="1966" cy="288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" name="AutoShape 11"/>
            <p:cNvCxnSpPr>
              <a:cxnSpLocks noChangeShapeType="1"/>
              <a:stCxn id="15" idx="1"/>
              <a:endCxn id="13" idx="2"/>
            </p:cNvCxnSpPr>
            <p:nvPr/>
          </p:nvCxnSpPr>
          <p:spPr bwMode="auto">
            <a:xfrm flipH="1" flipV="1">
              <a:off x="738" y="1005"/>
              <a:ext cx="1966" cy="1361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" name="AutoShape 12"/>
            <p:cNvCxnSpPr>
              <a:cxnSpLocks noChangeShapeType="1"/>
              <a:stCxn id="14" idx="1"/>
              <a:endCxn id="13" idx="2"/>
            </p:cNvCxnSpPr>
            <p:nvPr/>
          </p:nvCxnSpPr>
          <p:spPr bwMode="auto">
            <a:xfrm flipH="1" flipV="1">
              <a:off x="738" y="1005"/>
              <a:ext cx="1966" cy="32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0" y="754"/>
              <a:ext cx="1477" cy="2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37800" tIns="19080" rIns="37800" bIns="19080" anchor="ctr"/>
            <a:lstStyle/>
            <a:p>
              <a:pPr algn="ctr">
                <a:buFont typeface="Arial Unicode MS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dirty="0" err="1">
                  <a:solidFill>
                    <a:srgbClr val="000000"/>
                  </a:solidFill>
                  <a:latin typeface="Arial Black" pitchFamily="34" charset="0"/>
                </a:rPr>
                <a:t>Горные</a:t>
              </a:r>
              <a:r>
                <a:rPr lang="en-GB" sz="1400" b="1" dirty="0">
                  <a:solidFill>
                    <a:srgbClr val="000000"/>
                  </a:solidFill>
                  <a:latin typeface="Arial Black" pitchFamily="34" charset="0"/>
                </a:rPr>
                <a:t> </a:t>
              </a:r>
              <a:r>
                <a:rPr lang="en-GB" sz="1400" b="1" dirty="0" err="1">
                  <a:solidFill>
                    <a:srgbClr val="000000"/>
                  </a:solidFill>
                  <a:latin typeface="Arial Black" pitchFamily="34" charset="0"/>
                </a:rPr>
                <a:t>породы</a:t>
              </a:r>
              <a:endParaRPr lang="en-GB" sz="1400" b="1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705" y="1113"/>
              <a:ext cx="1477" cy="43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37800" tIns="19080" rIns="37800" bIns="19080" anchor="ctr"/>
            <a:lstStyle/>
            <a:p>
              <a:pPr algn="ctr">
                <a:buFont typeface="Batang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 dirty="0" err="1">
                  <a:solidFill>
                    <a:srgbClr val="000000"/>
                  </a:solidFill>
                  <a:latin typeface="Arial Black" pitchFamily="34" charset="0"/>
                </a:rPr>
                <a:t>Магматические</a:t>
              </a:r>
              <a:endParaRPr lang="en-GB" sz="1500" b="1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705" y="2150"/>
              <a:ext cx="1477" cy="43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37800" tIns="19080" rIns="37800" bIns="19080" anchor="ctr"/>
            <a:lstStyle/>
            <a:p>
              <a:pPr algn="ctr">
                <a:buFont typeface="Batang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 dirty="0" err="1">
                  <a:solidFill>
                    <a:srgbClr val="000000"/>
                  </a:solidFill>
                  <a:latin typeface="Arial Black" pitchFamily="34" charset="0"/>
                </a:rPr>
                <a:t>Осадочные</a:t>
              </a:r>
              <a:endParaRPr lang="en-GB" sz="1500" b="1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705" y="3676"/>
              <a:ext cx="1477" cy="43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37800" tIns="19080" rIns="37800" bIns="1908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100" b="1" dirty="0">
                <a:solidFill>
                  <a:srgbClr val="000000"/>
                </a:solidFill>
              </a:endParaRPr>
            </a:p>
            <a:p>
              <a:pPr algn="ctr">
                <a:buFont typeface="Batang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 dirty="0" err="1">
                  <a:solidFill>
                    <a:srgbClr val="000000"/>
                  </a:solidFill>
                  <a:latin typeface="Arial Black" pitchFamily="34" charset="0"/>
                </a:rPr>
                <a:t>Метаморфические</a:t>
              </a:r>
              <a:endParaRPr lang="en-GB" sz="1500" b="1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845" y="1654"/>
              <a:ext cx="1476" cy="3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37800" tIns="19080" rIns="37800" bIns="1908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Глубинные</a:t>
              </a: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568" y="1654"/>
              <a:ext cx="1475" cy="3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37800" tIns="19080" rIns="37800" bIns="1908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Излившиеся</a:t>
              </a: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985" y="2691"/>
              <a:ext cx="1476" cy="3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37800" tIns="19080" rIns="37800" bIns="1908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Обломочные </a:t>
              </a: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2707" y="2691"/>
              <a:ext cx="1475" cy="3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41040" tIns="20520" rIns="41040" bIns="2052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Химического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происхождения</a:t>
              </a: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4429" y="2691"/>
              <a:ext cx="1476" cy="3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41760" tIns="20880" rIns="41760" bIns="2088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Органического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 происхождения</a:t>
              </a: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1968" y="3188"/>
              <a:ext cx="1474" cy="3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54000" tIns="27000" rIns="54000" bIns="27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Неорганического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происхождения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75656" y="11663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Классификация  горных  пород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Админ\Рабочий стол\картинки к урокам\litos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15425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663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Сейсмически  активные  зоны  планеты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4" descr="Землетрясения и вулка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2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myshared.ru/211521/slide_1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b="10541"/>
          <a:stretch>
            <a:fillRect/>
          </a:stretch>
        </p:blipFill>
        <p:spPr bwMode="auto">
          <a:xfrm>
            <a:off x="611560" y="404664"/>
            <a:ext cx="762000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Ответы  к  заданиям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Первая группа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горным областям соответствуют зоны напряжений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литосферных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плит, здесь расположены зоны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землятресений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вулканизма.</a:t>
            </a:r>
          </a:p>
          <a:p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Вторая группа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цветом выделен возраст образования разных участков земной коры.</a:t>
            </a:r>
          </a:p>
          <a:p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Третья группа: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землетрясения, цунами, извержения вулканов. 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Правила  написания  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itchFamily="66" charset="0"/>
              </a:rPr>
              <a:t>синквейна</a:t>
            </a:r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58566" y="720860"/>
            <a:ext cx="808125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каждой строке задается набор слов,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который необходимо отразить в стихотворении.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заголовок, в который выносится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ключевое слово, понятие ,тема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выраженное в форме существительного.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два прилагательных.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три глагола.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фраза, несущая определенный смысл.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резюме, вывод, одно слово,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  <a:tab pos="2016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существительное.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352928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Домашнее  задание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§ 9, знать определения, работа в контурной карте.</a:t>
            </a:r>
          </a:p>
          <a:p>
            <a:r>
              <a:rPr lang="ru-RU" sz="3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 проект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зная с какой скоростью и в каком направлении движутся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литосферные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плиты, сделайте прогноз: как будет выглядеть наша планета в далёком будущем. Новые очертания нанесите на контурную карту и подготовьте сообщение.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uss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globusss</Template>
  <TotalTime>69</TotalTime>
  <Words>195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globusss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2014-10-07T17:02:59Z</dcterms:created>
  <dcterms:modified xsi:type="dcterms:W3CDTF">2014-10-07T18:12:07Z</dcterms:modified>
</cp:coreProperties>
</file>