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2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5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8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3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3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1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F6B28-0853-47D9-B6EB-11C0DBC150C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2A1F4-B74F-4E76-A11F-5E2E69EC6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8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9846" y="-895628"/>
            <a:ext cx="9144000" cy="2387600"/>
          </a:xfrm>
        </p:spPr>
        <p:txBody>
          <a:bodyPr/>
          <a:lstStyle/>
          <a:p>
            <a:r>
              <a:rPr lang="ru-RU" sz="4400" b="1" dirty="0">
                <a:solidFill>
                  <a:prstClr val="black"/>
                </a:solidFill>
              </a:rPr>
              <a:t>Макет гостиной </a:t>
            </a:r>
            <a:r>
              <a:rPr lang="ru-RU" sz="4400" b="1" dirty="0" smtClean="0">
                <a:solidFill>
                  <a:prstClr val="black"/>
                </a:solidFill>
              </a:rPr>
              <a:t>комнаты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0953" y="2992438"/>
            <a:ext cx="4337539" cy="1655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Коллективная работа обучающихся 5-10 классов</a:t>
            </a:r>
          </a:p>
          <a:p>
            <a:r>
              <a:rPr lang="ru-RU" dirty="0" smtClean="0"/>
              <a:t>учитель технологии </a:t>
            </a:r>
          </a:p>
          <a:p>
            <a:r>
              <a:rPr lang="ru-RU" dirty="0" smtClean="0"/>
              <a:t>Кубинской </a:t>
            </a:r>
            <a:r>
              <a:rPr lang="ru-RU" dirty="0" err="1" smtClean="0"/>
              <a:t>сош</a:t>
            </a:r>
            <a:r>
              <a:rPr lang="ru-RU" dirty="0" smtClean="0"/>
              <a:t> №2</a:t>
            </a:r>
          </a:p>
          <a:p>
            <a:r>
              <a:rPr lang="ru-RU" dirty="0" smtClean="0"/>
              <a:t>Михеева Н.Ю.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38" y="1777348"/>
            <a:ext cx="5962493" cy="44534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7855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9" y="597877"/>
            <a:ext cx="10679723" cy="22625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Этот проект является не только выставочным экспонатом , но и игровым объектом. На переменах или на занятии внеурочной деятельности дети могут поиграть, расставить предметы по собственному желанию, внести дополнительные элементы в экспозицию. Удивительно, что этот макет интересен не только младшим школьникам, но и девочкам старших классов. Уютная домашняя атмосфера заряжает позитивной энергией, одаривает спокойствием, гармонией и стабильностью.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9" y="2860431"/>
            <a:ext cx="8006201" cy="355300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472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969" y="9525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Макет гостиной комнаты.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969" y="10279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Интерьер </a:t>
            </a:r>
            <a:r>
              <a:rPr lang="ru-RU" dirty="0"/>
              <a:t>меняется, добавляются детали в зависимости от времени года. Например, комната украшается к Рождеству и Новому году.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2" y="2063750"/>
            <a:ext cx="9572625" cy="42481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5371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469" y="365125"/>
            <a:ext cx="3101205" cy="3422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7" y="236171"/>
            <a:ext cx="3027111" cy="5388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16" y="365125"/>
            <a:ext cx="4387284" cy="24644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600" y="3158042"/>
            <a:ext cx="6346486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проекта: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088" y="1532010"/>
            <a:ext cx="10515600" cy="4351338"/>
          </a:xfrm>
        </p:spPr>
        <p:txBody>
          <a:bodyPr/>
          <a:lstStyle/>
          <a:p>
            <a:r>
              <a:rPr lang="ru-RU" dirty="0" smtClean="0"/>
              <a:t>Формировать </a:t>
            </a:r>
            <a:r>
              <a:rPr lang="ru-RU" dirty="0"/>
              <a:t>у маленького человека понимание роли родного дома, домашнего уюта, его значимости и уникальности.</a:t>
            </a:r>
            <a:br>
              <a:rPr lang="ru-RU" dirty="0"/>
            </a:br>
            <a:r>
              <a:rPr lang="ru-RU" dirty="0"/>
              <a:t>Научить правильно выражать свои чувства, создавать домашний уют.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69" y="2820870"/>
            <a:ext cx="7504826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Социальная значимость проекта: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Будучи </a:t>
            </a:r>
            <a:r>
              <a:rPr lang="ru-RU" dirty="0"/>
              <a:t>первичным институтом воспитания и становления человека, родной дом передаёт подрастающему ребёнку не только знания, но и формирует его мировоззрение и миропонимание таким образом, чтобы всякий человек, став взрослым, чувствовал ответственность не только за себя, но и за жизни окружающих его людей. Именно в семье мы учимся заботиться о ближних, доверять, любить, правильно выражать свои чувства и эмоции, быть справедливыми и честными. Простые правила и моральные устои, формируясь в пределах родного дома, переносятся затем и в общество. Они проявляются в поведении человека в садике, школе, институте, на работе и в общественном месте. Дом для каждого из нас является крепостью, защищая нас от стрессов и угроз извне.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35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Мероприятия, проведенные в рамках проекта: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Участие в выставке Зональной научно-практической конференции "Состояние и перспективы технологического образования в общеобразовательных учреждениях" Западного зонального объединения. г. Кубинка, 27.01.2015.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Победитель районного конкурса детско-юношеского рисунка и прикладного искусства "Рождественская звезда", г. Одинцово, 02.02.2016.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Победитель выставки лучших работ школьников V Региональной научно-практическая конференции "Актуальные вопросы технологического образования в общеобразовательных учреждениях Московской области". г. Москва, МГОУ, 31.03.2017.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04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585" y="793994"/>
            <a:ext cx="10515600" cy="4351338"/>
          </a:xfrm>
        </p:spPr>
        <p:txBody>
          <a:bodyPr/>
          <a:lstStyle/>
          <a:p>
            <a:r>
              <a:rPr lang="ru-RU" dirty="0"/>
              <a:t>Проект создан из бросового материала: обрезки фанеры, лоскуты </a:t>
            </a:r>
            <a:r>
              <a:rPr lang="ru-RU" dirty="0" err="1"/>
              <a:t>ткани,остатки</a:t>
            </a:r>
            <a:r>
              <a:rPr lang="ru-RU" dirty="0"/>
              <a:t> коврового покрытия, пряжа для вязания, обои и т.п.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Закуплены мелкие детали для </a:t>
            </a:r>
            <a:r>
              <a:rPr lang="ru-RU" dirty="0" err="1"/>
              <a:t>скрапбукинга</a:t>
            </a:r>
            <a:r>
              <a:rPr lang="ru-RU" dirty="0"/>
              <a:t>: пластмассовые снежинки, бусинки, кукольная посуда для сервировки стола.</a:t>
            </a:r>
          </a:p>
        </p:txBody>
      </p:sp>
    </p:spTree>
    <p:extLst>
      <p:ext uri="{BB962C8B-B14F-4D97-AF65-F5344CB8AC3E}">
        <p14:creationId xmlns:p14="http://schemas.microsoft.com/office/powerpoint/2010/main" val="687017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315</Words>
  <Application>Microsoft Office PowerPoint</Application>
  <PresentationFormat>Произвольный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Макет гостиной комнаты </vt:lpstr>
      <vt:lpstr>Презентация PowerPoint</vt:lpstr>
      <vt:lpstr>Макет гостиной комнаты.</vt:lpstr>
      <vt:lpstr>Презентация PowerPoint</vt:lpstr>
      <vt:lpstr>Задачи проекта: </vt:lpstr>
      <vt:lpstr>Социальная значимость проекта: </vt:lpstr>
      <vt:lpstr>Мероприятия, проведенные в рамках проекта: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гостиной комнаты.</dc:title>
  <dc:creator>технология</dc:creator>
  <cp:lastModifiedBy>Андрей Михеев</cp:lastModifiedBy>
  <cp:revision>5</cp:revision>
  <dcterms:created xsi:type="dcterms:W3CDTF">2020-12-29T08:50:34Z</dcterms:created>
  <dcterms:modified xsi:type="dcterms:W3CDTF">2024-01-21T11:31:33Z</dcterms:modified>
</cp:coreProperties>
</file>