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91" r:id="rId2"/>
    <p:sldId id="260" r:id="rId3"/>
    <p:sldId id="257" r:id="rId4"/>
    <p:sldId id="258" r:id="rId5"/>
    <p:sldId id="270" r:id="rId6"/>
    <p:sldId id="267" r:id="rId7"/>
    <p:sldId id="278" r:id="rId8"/>
    <p:sldId id="295" r:id="rId9"/>
    <p:sldId id="289" r:id="rId10"/>
    <p:sldId id="288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ушания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6T15:13:45.06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BBEA-AEED-4137-8703-0067C683B219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5DB-F26A-410D-8877-6966A74D3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14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35DB-F26A-410D-8877-6966A74D35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71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18.04.2020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18.04.2020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11" Type="http://schemas.openxmlformats.org/officeDocument/2006/relationships/image" Target="../media/image22.jpeg"/><Relationship Id="rId5" Type="http://schemas.openxmlformats.org/officeDocument/2006/relationships/image" Target="../media/image35.jpeg"/><Relationship Id="rId10" Type="http://schemas.openxmlformats.org/officeDocument/2006/relationships/image" Target="../media/image13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Progress and development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88" y="3556001"/>
            <a:ext cx="608112" cy="593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6193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5359"/>
            <a:ext cx="1872208" cy="31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/>
          <a:lstStyle/>
          <a:p>
            <a:r>
              <a:rPr lang="en-US" dirty="0" smtClean="0"/>
              <a:t>- we spend more and more time in front of computers</a:t>
            </a:r>
          </a:p>
          <a:p>
            <a:r>
              <a:rPr lang="en-US" dirty="0" smtClean="0"/>
              <a:t>- we have no time for sport activities and become lazy and passive</a:t>
            </a:r>
          </a:p>
          <a:p>
            <a:r>
              <a:rPr lang="en-US" dirty="0" smtClean="0"/>
              <a:t>- there are a lot of violent information about murders, killers and criminals</a:t>
            </a:r>
          </a:p>
          <a:p>
            <a:r>
              <a:rPr lang="en-US" dirty="0" smtClean="0"/>
              <a:t>- it is harmful for our health, some people suffer from disease connected with computers</a:t>
            </a:r>
          </a:p>
          <a:p>
            <a:r>
              <a:rPr lang="en-US" dirty="0" smtClean="0"/>
              <a:t>- they often break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Drawbacks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1484784"/>
            <a:ext cx="6387750" cy="489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Work in pairs. Agree or disagree with these statements. Give your reasons.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459" y="2674938"/>
            <a:ext cx="4235019" cy="34512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32" y="-73278"/>
            <a:ext cx="2569468" cy="1721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340768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</a:rPr>
              <a:t>Modern Technologies and Their Influence on Our Life and Language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1" y="2635712"/>
            <a:ext cx="2065412" cy="2065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289" y="5043182"/>
            <a:ext cx="2085068" cy="1563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2736424"/>
            <a:ext cx="1509184" cy="1973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29" y="96254"/>
            <a:ext cx="1625397" cy="1625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464426"/>
            <a:ext cx="2651760" cy="1485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37112"/>
            <a:ext cx="1497294" cy="2253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6255"/>
            <a:ext cx="1993838" cy="12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205" y="3172998"/>
            <a:ext cx="1585181" cy="18480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53" y="3284057"/>
            <a:ext cx="1529642" cy="14033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28" y="1971368"/>
            <a:ext cx="1871845" cy="1485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325" y="4924095"/>
            <a:ext cx="1898581" cy="1705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80" y="3518312"/>
            <a:ext cx="1648636" cy="1236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45"/>
          <a:stretch/>
        </p:blipFill>
        <p:spPr>
          <a:xfrm>
            <a:off x="2411760" y="5053077"/>
            <a:ext cx="2087080" cy="15319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11760" y="188640"/>
            <a:ext cx="6547122" cy="237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010" y="3224131"/>
            <a:ext cx="1858190" cy="1709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849" y="1550486"/>
            <a:ext cx="1622512" cy="1622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9285" y="5138760"/>
            <a:ext cx="2142338" cy="1360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624" y="148549"/>
            <a:ext cx="2094601" cy="11466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188640"/>
            <a:ext cx="2592288" cy="1816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80337"/>
            <a:ext cx="1978235" cy="1433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19" y="61491"/>
            <a:ext cx="2569799" cy="19273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8092" y="2155253"/>
            <a:ext cx="4680883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Forte" pitchFamily="66" charset="0"/>
              </a:rPr>
              <a:t>Up-to-date Inventions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48" y="472386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2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21031" y="2492895"/>
            <a:ext cx="45365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51820" y="2792251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chemeClr val="tx2">
                    <a:lumMod val="50000"/>
                  </a:schemeClr>
                </a:solidFill>
              </a:rPr>
              <a:t>Technology</a:t>
            </a:r>
            <a:endParaRPr lang="ru-RU" sz="44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29438">
            <a:off x="1954266" y="4019813"/>
            <a:ext cx="1228829" cy="483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47207" y="4244752"/>
            <a:ext cx="1286100" cy="505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36437">
            <a:off x="5890839" y="3970141"/>
            <a:ext cx="1279769" cy="50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843754" y="1593507"/>
            <a:ext cx="1291057" cy="507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91035">
            <a:off x="1900919" y="1935001"/>
            <a:ext cx="1335525" cy="525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53231">
            <a:off x="5874612" y="1939582"/>
            <a:ext cx="1312220" cy="516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14069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Science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863284"/>
            <a:ext cx="212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Households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20183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971" y="4574108"/>
            <a:ext cx="293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Communications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6121" y="50973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Film   industry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572682"/>
            <a:ext cx="243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Entertainment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8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64096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do people use them?</a:t>
            </a:r>
            <a:endParaRPr lang="ru-RU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Genius_i-Look_300_6221_210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5691"/>
            <a:ext cx="1800200" cy="22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спам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193" y="1772816"/>
            <a:ext cx="2297832" cy="1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ча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5309"/>
            <a:ext cx="2156470" cy="18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1348579868_1320140592_manchester-science-festi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779" y="3886931"/>
            <a:ext cx="2714357" cy="20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dot-c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6372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0320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35446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What things are the most important for you? Why?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799288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                    </a:t>
            </a:r>
            <a:r>
              <a:rPr lang="ru-RU" sz="1400" dirty="0" smtClean="0">
                <a:solidFill>
                  <a:srgbClr val="C00000"/>
                </a:solidFill>
              </a:rPr>
              <a:t>   </a:t>
            </a:r>
            <a:r>
              <a:rPr lang="en-US" sz="1400" dirty="0" smtClean="0">
                <a:solidFill>
                  <a:srgbClr val="C00000"/>
                </a:solidFill>
              </a:rPr>
              <a:t>     </a:t>
            </a:r>
            <a:endParaRPr lang="ru-RU" sz="1400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024" y="1933612"/>
            <a:ext cx="8820472" cy="46805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</a:rPr>
              <a:t>       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Юля\Рабочий стол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1832992" cy="192464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555776" y="1700808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91680" y="1700808"/>
            <a:ext cx="43204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516216" y="1700808"/>
            <a:ext cx="28803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148064" y="1592796"/>
            <a:ext cx="28803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Documents and Settings\Юля\Рабочий стол\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403648" cy="1013746"/>
          </a:xfrm>
          <a:prstGeom prst="rect">
            <a:avLst/>
          </a:prstGeom>
          <a:noFill/>
        </p:spPr>
      </p:pic>
      <p:pic>
        <p:nvPicPr>
          <p:cNvPr id="2053" name="Picture 5" descr="C:\Documents and Settings\Юля\Рабочий стол\т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936104" cy="1059921"/>
          </a:xfrm>
          <a:prstGeom prst="rect">
            <a:avLst/>
          </a:prstGeom>
          <a:noFill/>
        </p:spPr>
      </p:pic>
      <p:pic>
        <p:nvPicPr>
          <p:cNvPr id="2054" name="Picture 6" descr="C:\Documents and Settings\Юля\Рабочий стол\тел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433507" cy="792088"/>
          </a:xfrm>
          <a:prstGeom prst="rect">
            <a:avLst/>
          </a:prstGeom>
          <a:noFill/>
        </p:spPr>
      </p:pic>
      <p:pic>
        <p:nvPicPr>
          <p:cNvPr id="2055" name="Picture 7" descr="C:\Documents and Settings\Юля\Рабочий стол\пуль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941168"/>
            <a:ext cx="576064" cy="852166"/>
          </a:xfrm>
          <a:prstGeom prst="rect">
            <a:avLst/>
          </a:prstGeom>
          <a:noFill/>
        </p:spPr>
      </p:pic>
      <p:pic>
        <p:nvPicPr>
          <p:cNvPr id="2056" name="Picture 8" descr="C:\Documents and Settings\Юля\Рабочий стол\mp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636912"/>
            <a:ext cx="1378843" cy="1378843"/>
          </a:xfrm>
          <a:prstGeom prst="rect">
            <a:avLst/>
          </a:prstGeom>
          <a:noFill/>
        </p:spPr>
      </p:pic>
      <p:pic>
        <p:nvPicPr>
          <p:cNvPr id="2058" name="Picture 10" descr="C:\Documents and Settings\Юля\Рабочий стол\hif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636912"/>
            <a:ext cx="1040507" cy="987823"/>
          </a:xfrm>
          <a:prstGeom prst="rect">
            <a:avLst/>
          </a:prstGeom>
          <a:noFill/>
        </p:spPr>
      </p:pic>
      <p:pic>
        <p:nvPicPr>
          <p:cNvPr id="2059" name="Picture 11" descr="C:\Documents and Settings\Юля\Рабочий стол\garmin_gp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5445224"/>
            <a:ext cx="1157114" cy="1157114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402" y="4452028"/>
            <a:ext cx="1585181" cy="18480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399" y="4065215"/>
            <a:ext cx="2094601" cy="11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37487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54" y="908720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 can not imagine our life without computers. What do you use computers for?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569468" cy="1721544"/>
          </a:xfrm>
          <a:prstGeom prst="rect">
            <a:avLst/>
          </a:prstGeom>
        </p:spPr>
      </p:pic>
      <p:pic>
        <p:nvPicPr>
          <p:cNvPr id="5" name="Picture 4" descr="C:\Documents and Settings\Юля\Рабочий стол\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14480"/>
            <a:ext cx="348923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61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Are you for or against computers?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5"/>
            <a:ext cx="104056" cy="14401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3016"/>
            <a:ext cx="2232248" cy="16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9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 we depend on technologies in all aspects of life</a:t>
            </a:r>
          </a:p>
          <a:p>
            <a:r>
              <a:rPr lang="en-US" dirty="0"/>
              <a:t>-</a:t>
            </a:r>
            <a:r>
              <a:rPr lang="en-US" dirty="0" smtClean="0"/>
              <a:t> it is a source of information</a:t>
            </a:r>
          </a:p>
          <a:p>
            <a:r>
              <a:rPr lang="en-US" dirty="0" smtClean="0"/>
              <a:t>- it is a way of communication</a:t>
            </a:r>
          </a:p>
          <a:p>
            <a:r>
              <a:rPr lang="en-US" dirty="0" smtClean="0"/>
              <a:t>- computers are necessary tools at our workplace</a:t>
            </a:r>
          </a:p>
          <a:p>
            <a:r>
              <a:rPr lang="en-US" dirty="0" smtClean="0"/>
              <a:t>- we get skills that are necessary in the information age</a:t>
            </a:r>
          </a:p>
          <a:p>
            <a:r>
              <a:rPr lang="en-US" dirty="0" smtClean="0"/>
              <a:t>- it is a good friend for disabled people</a:t>
            </a:r>
          </a:p>
          <a:p>
            <a:r>
              <a:rPr lang="en-US" dirty="0" smtClean="0"/>
              <a:t>- distance learning has a great importance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en-US" dirty="0" smtClean="0"/>
              <a:t>it is important for security and safety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Benefits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3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943</TotalTime>
  <Words>209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Progress and development</vt:lpstr>
      <vt:lpstr>Слайд 2</vt:lpstr>
      <vt:lpstr>Слайд 3</vt:lpstr>
      <vt:lpstr>Слайд 4</vt:lpstr>
      <vt:lpstr> </vt:lpstr>
      <vt:lpstr>What things are the most important for you? Why?</vt:lpstr>
      <vt:lpstr>We can not imagine our life without computers. What do you use computers for?</vt:lpstr>
      <vt:lpstr>Are you for or against computers?</vt:lpstr>
      <vt:lpstr>Benefits</vt:lpstr>
      <vt:lpstr>Drawbacks</vt:lpstr>
      <vt:lpstr>Work in pairs. Agree or disagree with these statements. Give your reasons.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Поиск</cp:lastModifiedBy>
  <cp:revision>78</cp:revision>
  <dcterms:modified xsi:type="dcterms:W3CDTF">2020-04-18T08:10:44Z</dcterms:modified>
</cp:coreProperties>
</file>