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2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70" r:id="rId16"/>
    <p:sldId id="269" r:id="rId17"/>
    <p:sldId id="271" r:id="rId18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99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CD41-AD07-471B-8A3F-2FC5C99C524F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9FBC-5C4F-44AC-BCAF-D67C3897E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2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CD41-AD07-471B-8A3F-2FC5C99C524F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9FBC-5C4F-44AC-BCAF-D67C3897E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01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CD41-AD07-471B-8A3F-2FC5C99C524F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9FBC-5C4F-44AC-BCAF-D67C3897E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02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CD41-AD07-471B-8A3F-2FC5C99C524F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9FBC-5C4F-44AC-BCAF-D67C3897E40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FF99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67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CD41-AD07-471B-8A3F-2FC5C99C524F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9FBC-5C4F-44AC-BCAF-D67C3897E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962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CD41-AD07-471B-8A3F-2FC5C99C524F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9FBC-5C4F-44AC-BCAF-D67C3897E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550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CD41-AD07-471B-8A3F-2FC5C99C524F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9FBC-5C4F-44AC-BCAF-D67C3897E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263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CD41-AD07-471B-8A3F-2FC5C99C524F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9FBC-5C4F-44AC-BCAF-D67C3897E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861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CD41-AD07-471B-8A3F-2FC5C99C524F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9FBC-5C4F-44AC-BCAF-D67C3897E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629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CD41-AD07-471B-8A3F-2FC5C99C524F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9FBC-5C4F-44AC-BCAF-D67C3897E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519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CD41-AD07-471B-8A3F-2FC5C99C524F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9FBC-5C4F-44AC-BCAF-D67C3897E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715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1CD41-AD07-471B-8A3F-2FC5C99C524F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E9FBC-5C4F-44AC-BCAF-D67C3897E40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9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Lenovo\Downloads\1640261273_56-funart-pro-p-foni-rossiya-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547664" y="116632"/>
            <a:ext cx="6120680" cy="122413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 БЮДЖЕТНОЕ  ДОШКОЛЬНОЕ  ОБРАЗОВАТЕЛЬНОЕ  УЧРЕЖДЕНИЕ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«Ясли-сад комбинированного типа № 319 города  Донецка»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71800" y="1772816"/>
            <a:ext cx="4320480" cy="2304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проект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народного единства»</a:t>
            </a:r>
            <a:endParaRPr lang="ru-RU" sz="20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подготовительной к школе группы 6-7 лет)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40152" y="4293096"/>
            <a:ext cx="2808312" cy="15841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 воспитатель дошкольной группы</a:t>
            </a:r>
          </a:p>
          <a:p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Полуян</a:t>
            </a:r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07904" y="6093296"/>
            <a:ext cx="2232248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Донецк, 2022 г.</a:t>
            </a:r>
          </a:p>
        </p:txBody>
      </p:sp>
    </p:spTree>
    <p:extLst>
      <p:ext uri="{BB962C8B-B14F-4D97-AF65-F5344CB8AC3E}">
        <p14:creationId xmlns:p14="http://schemas.microsoft.com/office/powerpoint/2010/main" val="187798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enovo\Downloads\1645241444_1-phonoteka-org-p-fon-patriotizm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827584" y="436875"/>
            <a:ext cx="7488832" cy="616047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(практический) этап:</a:t>
            </a:r>
          </a:p>
          <a:p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Познавательное развитие:</a:t>
            </a:r>
            <a:endParaRPr lang="ru-RU" sz="20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 «Наша страна Россия»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(формировать в воображении детей образ Родины, представление о России как о родной стране, воспитывать патриотические чувства).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 «День Народного Единства»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(расширять представления  детей о национальных праздниках, знать исторические    моменты в жизни России, родного края. Воспитание любви и уважения к русским национальным героям):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 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«Русские народные промыслы» 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«Знакомство с государственной символикой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 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об истории праздника «День народного единства».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 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«Белый, синий, красный»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818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Lenovo\Downloads\1645241444_1-phonoteka-org-p-fon-patriotizm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39552" y="188640"/>
            <a:ext cx="8136904" cy="640871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/>
              <a:t>2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</a:t>
            </a:r>
            <a:r>
              <a:rPr lang="ru-RU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литературы: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(прививать любовь к чтению литературных произведений, воспитывать нравственно-патриотические чувства)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Стихи: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«Лучше нет родного края» Воронько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«Родина»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З.Александрова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«Родного неба милый свет» В Жуковский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«Наше Отечество» (отрывок) К. Ушинский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«Поезжай за моря, океаны…» М. Исаковский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«Необъятная страна» В. Степанов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Наша Родина» Г.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Ладонщиков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«Родимая страна» А. Прокофьев 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Былины о русских богатырях: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«Никита Кожемяка», «Иван – крестьянский сын и чудо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юдо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«Сказка о славном, могучем богатыре Еруслане Лазаревиче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Сказки;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поговорки, загадки, ребусы, кроссворды.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мультфильмов,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сказок.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291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Lenovo\Downloads\1645241444_1-phonoteka-org-p-fon-patriotizm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043608" y="188640"/>
            <a:ext cx="6948772" cy="554461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Социально-коммуникативное развитие:</a:t>
            </a:r>
          </a:p>
          <a:p>
            <a:endParaRPr lang="ru-RU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настольная игра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« Наша Родина».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«Путешествие по Москве»;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«Защитники» (воспитывать в детях смелость, отвагу, желание быть защитниками своей страны).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Беседы: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«Национальность, что это такое?», «Мы дети разных национальностей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игры: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«Найди флаг своей страны», «Собери герб России», «Найди герб России» (закреплять знания детей о символах России), «Национальные костюмы, народы России» (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С.Вохринцева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«Одень куклу», «Узнай национальную одежду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304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Lenovo\Downloads\1645241444_1-phonoteka-org-p-fon-patriotizm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39552" y="0"/>
            <a:ext cx="7848872" cy="674136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4.Художественно-эстетическое развитие:</a:t>
            </a:r>
          </a:p>
          <a:p>
            <a:pPr algn="just"/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«Кукла в национальном костюме», «Флаг нашей страны», раскраски «Национальные костюмы», коллективное изготовление плаката «Пока мы едины – мы не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победимы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(способствовать развитию дружеских отношений в коллективе, поощрять желание детей выполнять коллективную композицию), «Природа моей Родины» (рисование по замыслу), «Герб дружбы»(рисование по воображению), «Моя малая Родина».</a:t>
            </a:r>
          </a:p>
          <a:p>
            <a:pPr algn="just"/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Аппликация: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«Российский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триколор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(закреплять знания детей о российском флаге, развивать нравственно-патриотические чувства), «Орнамент национального костюма».</a:t>
            </a:r>
          </a:p>
          <a:p>
            <a:pPr algn="just"/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Лепка: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«Народный музыкальный инструмент», коллективная работа «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Я.ты,он,она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-вместе дружная семья» (хоровод), «Флаг России».</a:t>
            </a:r>
          </a:p>
          <a:p>
            <a:pPr algn="just"/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Конструктивно-модельная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деятельность: 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«Старинная крепость», «Кремль». (развивать самостоятельность , желание воссоздавать и конструировать виденные объекты),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«Национальная кукла»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«Город дружбы»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«Матрешки».</a:t>
            </a:r>
          </a:p>
        </p:txBody>
      </p:sp>
    </p:spTree>
    <p:extLst>
      <p:ext uri="{BB962C8B-B14F-4D97-AF65-F5344CB8AC3E}">
        <p14:creationId xmlns:p14="http://schemas.microsoft.com/office/powerpoint/2010/main" val="2486401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Lenovo\Downloads\1645241444_1-phonoteka-org-p-fon-patriotizm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403648" y="404664"/>
            <a:ext cx="7344816" cy="446449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Физическое развитие</a:t>
            </a:r>
            <a:endParaRPr lang="ru-RU" sz="2400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Эстафеты, подвижные игры.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игры: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игра «Третий лишний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Белорусская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«Посади и собери картошку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Молдавская игра «Овцы и волк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Дагестанская игра «Карга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Татарская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«Угадай и догони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Башкирская игра «Уголки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Чукотская игра «Ловкий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олень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662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Lenovo\Downloads\1645241444_1-phonoteka-org-p-fon-patriotizm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755576" y="692696"/>
            <a:ext cx="7632848" cy="316835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этап: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спортивное мероприятие «Вместе мы едины 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непобедимы!»;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рисунков и поделок, приуроченных к празднику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Презентации плакатов, стенгазет.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5363" name="Picture 3" descr="C:\Users\Lenovo\Downloads\1625809097_3-kartinkin-com-p-den-narodnogo-yedinstva-oboi-krasivie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9144000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83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Lenovo\Downloads\srcn-tnk-news-153_15920501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483768" y="188640"/>
            <a:ext cx="6264696" cy="554461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папки-передвижки «День народного единства».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 «Нравственно-патриотическое воспитание дошкольника в семье» (повышать компетентность родителей в воспитании патриотизма у детей).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«Что можно рассказать о дне народного единства детям?»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«Россия народом сильна» (привлечь родителей к реализации проекта, организовать совместную деятельность родителей и детей).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родителей «Народные праздники в детском саду и дома».</a:t>
            </a:r>
          </a:p>
        </p:txBody>
      </p:sp>
    </p:spTree>
    <p:extLst>
      <p:ext uri="{BB962C8B-B14F-4D97-AF65-F5344CB8AC3E}">
        <p14:creationId xmlns:p14="http://schemas.microsoft.com/office/powerpoint/2010/main" val="211707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Lenovo\Downloads\maxresdefault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331640" y="1124744"/>
            <a:ext cx="6480720" cy="11521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Bookman Old Style" panose="02050604050505020204" pitchFamily="18" charset="0"/>
                <a:ea typeface="FangSong" panose="02010609060101010101" pitchFamily="49" charset="-122"/>
              </a:rPr>
              <a:t>СПАСИБО ЗА ВНИМАНИЕ!</a:t>
            </a:r>
            <a:endParaRPr lang="ru-RU" sz="3200" b="1" dirty="0">
              <a:solidFill>
                <a:srgbClr val="FF0000"/>
              </a:solidFill>
              <a:latin typeface="Bookman Old Style" panose="02050604050505020204" pitchFamily="18" charset="0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2218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\Downloads\1613648381_16-p-fon-dlya-prezentatsii-flag-rossii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17" y="-161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03648" y="1700808"/>
            <a:ext cx="662473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Моя Родина –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мое отечество:                                 Родные пашни и луга.                       Леса могучие и реки,                                 И здесь живет моя семья!</a:t>
            </a: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746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Lenovo\Downloads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042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Lenovo\Downloads\1613516682_30-p-fon-dlya-prezentatsii-po-teme-flagi-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83568" y="476672"/>
            <a:ext cx="7848872" cy="5832648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2400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4 ноября отмечается День народного единства.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Патриотизм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и преданность своему Отечеству, и стремление сделать все возможно, чтобы сохранить культурную самобытность каждого народа. Чувство патриотизма многогранно по содержанию. Это и любовь к родным местам, и гордость за свой народ, и ощущение своей неразрывности с окружающим миром, и желание сохранять и приумножить богатство своей страны. Исторически так сложилось, что любовь к Родине во все времена была чертой национального характера.</a:t>
            </a:r>
          </a:p>
        </p:txBody>
      </p:sp>
    </p:spTree>
    <p:extLst>
      <p:ext uri="{BB962C8B-B14F-4D97-AF65-F5344CB8AC3E}">
        <p14:creationId xmlns:p14="http://schemas.microsoft.com/office/powerpoint/2010/main" val="304958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ownloads\1619558569_27-phonoteka_org-p-patrioticheskii-fon-dlya-teksta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23528" y="548680"/>
            <a:ext cx="6408712" cy="504056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endParaRPr lang="ru-RU" sz="2400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Проблема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патриотического воспитания подрастающего поколения сегодня одна из наиболее  актуальных. Содержание и направленность патриотизма определяются, прежде всего, духовным и нравственным климатом общества, его историческими корнями, питающими общественную жизнь поколений.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Современное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патриотизма характеризуется вариативностью, разнообразием и неоднозначностью. Во многом оно объясняется сложной природой данного явления, многоаспектностью его содержания и многообразия форм проявления.</a:t>
            </a:r>
          </a:p>
        </p:txBody>
      </p:sp>
    </p:spTree>
    <p:extLst>
      <p:ext uri="{BB962C8B-B14F-4D97-AF65-F5344CB8AC3E}">
        <p14:creationId xmlns:p14="http://schemas.microsoft.com/office/powerpoint/2010/main" val="2244304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enovo\Downloads\1619682773_4-phonoteka_org-p-fon-rossiiskii-flag-dlya-fotoshopa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115616" y="404664"/>
            <a:ext cx="6516724" cy="51845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 результаты:</a:t>
            </a:r>
            <a:endParaRPr lang="ru-RU" sz="2400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Совершенствование уровня знаний детей о своей стране, о ее многонациональности, символике, природе.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Повышение уровня знаний родителей.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Формирование у детей первых чувств патриотизма: гордости за свою Родину, уважение к традициям своего народа.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Проявление  интереса  детей к событиям, происходящим в стране.</a:t>
            </a:r>
          </a:p>
          <a:p>
            <a:r>
              <a:rPr lang="ru-RU" dirty="0">
                <a:solidFill>
                  <a:schemeClr val="tx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62424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enovo\Downloads\Fotoshtory_Belye_romashki-1806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187624" y="548680"/>
            <a:ext cx="6768752" cy="435298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проекта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1). Тип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 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2). Вид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 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Информационно-творческий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коллективный.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3). Участники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 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дети 6-7 лет, родители.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4). Продолжительность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5). Цель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Формирование у детей патриотических качеств, любви к своему краю, стране.</a:t>
            </a:r>
          </a:p>
        </p:txBody>
      </p:sp>
    </p:spTree>
    <p:extLst>
      <p:ext uri="{BB962C8B-B14F-4D97-AF65-F5344CB8AC3E}">
        <p14:creationId xmlns:p14="http://schemas.microsoft.com/office/powerpoint/2010/main" val="89807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enovo\Downloads\otkrytki-i-kartinki-s-dnem-rossii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79512" y="260648"/>
            <a:ext cx="6696744" cy="482453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sz="2400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1.Расширять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детей о родной стране, о государственных праздниках.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Познакомить с историей праздника «День народного единства».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Закреплять знания о флаге, гербе и гимне России.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Развивать интерес к истории своей страны; воспитывать гордость за свою страну, и любовь к ней.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Дать детям представление о людях, прославивших Россию; о том, что РФ огромная многонациональная страна.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Воспитывать чувство уважения к защитникам нашей Родины, к национальным героям.</a:t>
            </a:r>
          </a:p>
          <a:p>
            <a:r>
              <a:rPr lang="ru-RU" dirty="0">
                <a:solidFill>
                  <a:schemeClr val="tx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41625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enovo\Downloads\1645241444_1-phonoteka-org-p-fon-patriotizm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115616" y="476672"/>
            <a:ext cx="7128792" cy="54006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реализации проекта</a:t>
            </a:r>
          </a:p>
          <a:p>
            <a:pPr lvl="0" algn="ctr"/>
            <a:endParaRPr lang="ru-RU" sz="2400" b="1" i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</a:t>
            </a:r>
            <a:r>
              <a:rPr lang="ru-RU" sz="24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этап: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Подобрать методическую, художественную, детскую литературу; иллюстративные материалы; дидактические игры; изображение символики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Оформить уголок для родителей о проведении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«День народного единства».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Планирование работы по реализации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4165600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5ae7a830b2c1ab21ce5afc74728cf91e79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482</Words>
  <Application>Microsoft Office PowerPoint</Application>
  <PresentationFormat>Экран (4:3)</PresentationFormat>
  <Paragraphs>110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obstinate</dc:creator>
  <cp:lastModifiedBy>Lenovo</cp:lastModifiedBy>
  <cp:revision>23</cp:revision>
  <dcterms:created xsi:type="dcterms:W3CDTF">2017-01-23T14:45:24Z</dcterms:created>
  <dcterms:modified xsi:type="dcterms:W3CDTF">2022-11-02T16:22:33Z</dcterms:modified>
</cp:coreProperties>
</file>