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7" r:id="rId4"/>
    <p:sldId id="258" r:id="rId5"/>
    <p:sldId id="263" r:id="rId6"/>
    <p:sldId id="270" r:id="rId7"/>
    <p:sldId id="271" r:id="rId8"/>
    <p:sldId id="264" r:id="rId9"/>
    <p:sldId id="265" r:id="rId10"/>
    <p:sldId id="266" r:id="rId11"/>
    <p:sldId id="277" r:id="rId12"/>
    <p:sldId id="274" r:id="rId13"/>
    <p:sldId id="273" r:id="rId14"/>
    <p:sldId id="276" r:id="rId15"/>
    <p:sldId id="275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cuments\snezhinki-uzory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916832"/>
          <a:ext cx="7848871" cy="3168352"/>
        </p:xfrm>
        <a:graphic>
          <a:graphicData uri="http://schemas.openxmlformats.org/drawingml/2006/table">
            <a:tbl>
              <a:tblPr/>
              <a:tblGrid>
                <a:gridCol w="2274291"/>
                <a:gridCol w="2302506"/>
                <a:gridCol w="3272074"/>
              </a:tblGrid>
              <a:tr h="3168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35+3=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43+4=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57-2=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35+7=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43+9=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57-8=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60-(35+7)=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20+(43+9)=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9190" algn="ctr"/>
                        </a:tabLst>
                      </a:pPr>
                      <a:r>
                        <a:rPr lang="ru-RU" sz="4800" dirty="0">
                          <a:latin typeface="Calibri"/>
                          <a:ea typeface="Calibri"/>
                          <a:cs typeface="Times New Roman"/>
                        </a:rPr>
                        <a:t>30+(57-8)=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cuments\snezhinki-uzory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8" y="1916832"/>
          <a:ext cx="7848871" cy="3168352"/>
        </p:xfrm>
        <a:graphic>
          <a:graphicData uri="http://schemas.openxmlformats.org/drawingml/2006/table">
            <a:tbl>
              <a:tblPr/>
              <a:tblGrid>
                <a:gridCol w="2274291"/>
                <a:gridCol w="2302506"/>
                <a:gridCol w="3272074"/>
              </a:tblGrid>
              <a:tr h="3168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35+3=38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43+4=47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90550" algn="l"/>
                        </a:tabLst>
                      </a:pP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57-2=55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35+7=42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43+9=52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57-8=49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Calibri"/>
                          <a:ea typeface="Calibri"/>
                          <a:cs typeface="Times New Roman"/>
                        </a:rPr>
                        <a:t>60-(35+7</a:t>
                      </a: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)=18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latin typeface="Calibri"/>
                          <a:ea typeface="Calibri"/>
                          <a:cs typeface="Times New Roman"/>
                        </a:rPr>
                        <a:t>20+(43+9</a:t>
                      </a: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)=72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9190" algn="ctr"/>
                        </a:tabLst>
                      </a:pPr>
                      <a:r>
                        <a:rPr lang="ru-RU" sz="4000" dirty="0">
                          <a:latin typeface="Calibri"/>
                          <a:ea typeface="Calibri"/>
                          <a:cs typeface="Times New Roman"/>
                        </a:rPr>
                        <a:t>30+(57-8</a:t>
                      </a:r>
                      <a:r>
                        <a:rPr lang="ru-RU" sz="4000" dirty="0" smtClean="0">
                          <a:latin typeface="Calibri"/>
                          <a:ea typeface="Calibri"/>
                          <a:cs typeface="Times New Roman"/>
                        </a:rPr>
                        <a:t>)=79</a:t>
                      </a:r>
                      <a:r>
                        <a:rPr lang="ru-RU" sz="4000" dirty="0">
                          <a:latin typeface="Calibri"/>
                          <a:ea typeface="Calibri"/>
                          <a:cs typeface="Times New Roman"/>
                        </a:rPr>
                        <a:t>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7171" name="Содержимое 3" descr="ph-10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971550" y="476250"/>
            <a:ext cx="698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В лесу 40 ёлочек, а сосен -  на 15 больше.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1550" y="1989138"/>
            <a:ext cx="7272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/>
              <a:t>Сколько сосен было в лесу?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1916113"/>
            <a:ext cx="7345363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dirty="0"/>
              <a:t>Сколько всего ёлочек и сосен было в лесу?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cuments\snezhinki-uzory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2276872"/>
            <a:ext cx="558465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3+60 = 60+30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48+20 = 70-2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12-7  &gt; 12-5</a:t>
            </a: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10-конечная звезда 6"/>
          <p:cNvSpPr/>
          <p:nvPr/>
        </p:nvSpPr>
        <p:spPr>
          <a:xfrm>
            <a:off x="2267744" y="2420888"/>
            <a:ext cx="792088" cy="86409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&lt;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10-конечная звезда 7"/>
          <p:cNvSpPr/>
          <p:nvPr/>
        </p:nvSpPr>
        <p:spPr>
          <a:xfrm>
            <a:off x="2411760" y="4149080"/>
            <a:ext cx="792088" cy="864096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&lt;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Андрей\Documents\img1574523368596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0"/>
            <a:ext cx="4283968" cy="4283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Андрей\Documents\Новый_год_и_рождество_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cuments\snezhinki-uzory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259228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86+</a:t>
            </a:r>
          </a:p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77+</a:t>
            </a:r>
          </a:p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23-</a:t>
            </a:r>
          </a:p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51+</a:t>
            </a:r>
          </a:p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35+</a:t>
            </a:r>
          </a:p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18+</a:t>
            </a:r>
          </a:p>
          <a:p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</a:rPr>
              <a:t>42-</a:t>
            </a:r>
          </a:p>
          <a:p>
            <a:endParaRPr lang="ru-RU" sz="6000" dirty="0"/>
          </a:p>
        </p:txBody>
      </p:sp>
      <p:sp>
        <p:nvSpPr>
          <p:cNvPr id="7" name="12-конечная звезда 6"/>
          <p:cNvSpPr/>
          <p:nvPr/>
        </p:nvSpPr>
        <p:spPr>
          <a:xfrm>
            <a:off x="1691680" y="188640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8" name="12-конечная звезда 7"/>
          <p:cNvSpPr/>
          <p:nvPr/>
        </p:nvSpPr>
        <p:spPr>
          <a:xfrm>
            <a:off x="1619672" y="4725144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9" name="12-конечная звезда 8"/>
          <p:cNvSpPr/>
          <p:nvPr/>
        </p:nvSpPr>
        <p:spPr>
          <a:xfrm>
            <a:off x="1619672" y="5589240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2843808" y="0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90</a:t>
            </a:r>
            <a:endParaRPr lang="ru-RU" sz="2800" dirty="0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1619672" y="1124744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3" name="12-конечная звезда 12"/>
          <p:cNvSpPr/>
          <p:nvPr/>
        </p:nvSpPr>
        <p:spPr>
          <a:xfrm>
            <a:off x="1547664" y="1988840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14" name="12-конечная звезда 13"/>
          <p:cNvSpPr/>
          <p:nvPr/>
        </p:nvSpPr>
        <p:spPr>
          <a:xfrm>
            <a:off x="1547664" y="2924944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15" name="12-конечная звезда 14"/>
          <p:cNvSpPr/>
          <p:nvPr/>
        </p:nvSpPr>
        <p:spPr>
          <a:xfrm>
            <a:off x="1619672" y="3789040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16" name="12-конечная звезда 15"/>
          <p:cNvSpPr/>
          <p:nvPr/>
        </p:nvSpPr>
        <p:spPr>
          <a:xfrm>
            <a:off x="2771800" y="1052736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80</a:t>
            </a:r>
            <a:endParaRPr lang="ru-RU" sz="2800" dirty="0"/>
          </a:p>
        </p:txBody>
      </p:sp>
      <p:sp>
        <p:nvSpPr>
          <p:cNvPr id="17" name="12-конечная звезда 16"/>
          <p:cNvSpPr/>
          <p:nvPr/>
        </p:nvSpPr>
        <p:spPr>
          <a:xfrm>
            <a:off x="2771800" y="1988840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</a:t>
            </a:r>
            <a:endParaRPr lang="ru-RU" sz="2800" dirty="0"/>
          </a:p>
        </p:txBody>
      </p:sp>
      <p:sp>
        <p:nvSpPr>
          <p:cNvPr id="18" name="12-конечная звезда 17"/>
          <p:cNvSpPr/>
          <p:nvPr/>
        </p:nvSpPr>
        <p:spPr>
          <a:xfrm>
            <a:off x="2843808" y="2924944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60</a:t>
            </a:r>
            <a:endParaRPr lang="ru-RU" sz="2800" dirty="0"/>
          </a:p>
        </p:txBody>
      </p:sp>
      <p:sp>
        <p:nvSpPr>
          <p:cNvPr id="19" name="12-конечная звезда 18"/>
          <p:cNvSpPr/>
          <p:nvPr/>
        </p:nvSpPr>
        <p:spPr>
          <a:xfrm>
            <a:off x="2771800" y="3861048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40</a:t>
            </a:r>
            <a:endParaRPr lang="ru-RU" sz="2800" dirty="0"/>
          </a:p>
        </p:txBody>
      </p:sp>
      <p:sp>
        <p:nvSpPr>
          <p:cNvPr id="20" name="12-конечная звезда 19"/>
          <p:cNvSpPr/>
          <p:nvPr/>
        </p:nvSpPr>
        <p:spPr>
          <a:xfrm>
            <a:off x="2843808" y="4797152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20</a:t>
            </a:r>
            <a:endParaRPr lang="ru-RU" sz="2800" dirty="0"/>
          </a:p>
        </p:txBody>
      </p:sp>
      <p:sp>
        <p:nvSpPr>
          <p:cNvPr id="21" name="12-конечная звезда 20"/>
          <p:cNvSpPr/>
          <p:nvPr/>
        </p:nvSpPr>
        <p:spPr>
          <a:xfrm>
            <a:off x="2843808" y="5589240"/>
            <a:ext cx="1080120" cy="86409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40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cuments\snezhinki-uzory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0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60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6000" dirty="0"/>
          </a:p>
        </p:txBody>
      </p:sp>
      <p:sp>
        <p:nvSpPr>
          <p:cNvPr id="23" name="12-конечная звезда 22"/>
          <p:cNvSpPr/>
          <p:nvPr/>
        </p:nvSpPr>
        <p:spPr>
          <a:xfrm>
            <a:off x="2699792" y="908720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24" name="12-конечная звезда 23"/>
          <p:cNvSpPr/>
          <p:nvPr/>
        </p:nvSpPr>
        <p:spPr>
          <a:xfrm>
            <a:off x="899592" y="1124744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  <p:sp>
        <p:nvSpPr>
          <p:cNvPr id="25" name="12-конечная звезда 24"/>
          <p:cNvSpPr/>
          <p:nvPr/>
        </p:nvSpPr>
        <p:spPr>
          <a:xfrm>
            <a:off x="1691680" y="260648"/>
            <a:ext cx="1080120" cy="864096"/>
          </a:xfrm>
          <a:prstGeom prst="star1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9</a:t>
            </a:r>
            <a:endParaRPr lang="ru-RU" sz="2800" b="1" dirty="0"/>
          </a:p>
        </p:txBody>
      </p:sp>
      <p:sp>
        <p:nvSpPr>
          <p:cNvPr id="26" name="12-конечная звезда 25"/>
          <p:cNvSpPr/>
          <p:nvPr/>
        </p:nvSpPr>
        <p:spPr>
          <a:xfrm>
            <a:off x="755576" y="2996952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27" name="12-конечная звезда 26"/>
          <p:cNvSpPr/>
          <p:nvPr/>
        </p:nvSpPr>
        <p:spPr>
          <a:xfrm>
            <a:off x="2843808" y="1844824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28" name="12-конечная звезда 27"/>
          <p:cNvSpPr/>
          <p:nvPr/>
        </p:nvSpPr>
        <p:spPr>
          <a:xfrm>
            <a:off x="755576" y="2060848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29" name="12-конечная звезда 28"/>
          <p:cNvSpPr/>
          <p:nvPr/>
        </p:nvSpPr>
        <p:spPr>
          <a:xfrm>
            <a:off x="7020272" y="2492896"/>
            <a:ext cx="1080120" cy="864096"/>
          </a:xfrm>
          <a:prstGeom prst="star12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8</a:t>
            </a:r>
            <a:endParaRPr lang="ru-RU" sz="4000" b="1" dirty="0"/>
          </a:p>
        </p:txBody>
      </p:sp>
      <p:sp>
        <p:nvSpPr>
          <p:cNvPr id="30" name="12-конечная звезда 29"/>
          <p:cNvSpPr/>
          <p:nvPr/>
        </p:nvSpPr>
        <p:spPr>
          <a:xfrm>
            <a:off x="2915816" y="2852936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31" name="12-конечная звезда 30"/>
          <p:cNvSpPr/>
          <p:nvPr/>
        </p:nvSpPr>
        <p:spPr>
          <a:xfrm>
            <a:off x="8063880" y="3284984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32" name="12-конечная звезда 31"/>
          <p:cNvSpPr/>
          <p:nvPr/>
        </p:nvSpPr>
        <p:spPr>
          <a:xfrm>
            <a:off x="6084168" y="3356992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33" name="12-конечная звезда 32"/>
          <p:cNvSpPr/>
          <p:nvPr/>
        </p:nvSpPr>
        <p:spPr>
          <a:xfrm>
            <a:off x="8063880" y="4221088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2</a:t>
            </a:r>
            <a:endParaRPr lang="ru-RU" sz="4000" dirty="0"/>
          </a:p>
        </p:txBody>
      </p:sp>
      <p:sp>
        <p:nvSpPr>
          <p:cNvPr id="34" name="12-конечная звезда 33"/>
          <p:cNvSpPr/>
          <p:nvPr/>
        </p:nvSpPr>
        <p:spPr>
          <a:xfrm>
            <a:off x="5868144" y="4293096"/>
            <a:ext cx="1080120" cy="864096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6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ocuments\v-ustu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764704"/>
            <a:ext cx="66247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solidFill>
                  <a:schemeClr val="bg1"/>
                </a:solidFill>
              </a:rPr>
              <a:t>Великий Устюг</a:t>
            </a:r>
            <a:endParaRPr lang="ru-RU" sz="6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cuments\snezhinki-uzory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12-конечная звезда 4"/>
          <p:cNvSpPr/>
          <p:nvPr/>
        </p:nvSpPr>
        <p:spPr>
          <a:xfrm>
            <a:off x="251520" y="1340768"/>
            <a:ext cx="1224136" cy="122413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63</a:t>
            </a:r>
            <a:endParaRPr lang="ru-RU" sz="3600" b="1" dirty="0"/>
          </a:p>
        </p:txBody>
      </p:sp>
      <p:sp>
        <p:nvSpPr>
          <p:cNvPr id="6" name="12-конечная звезда 5"/>
          <p:cNvSpPr/>
          <p:nvPr/>
        </p:nvSpPr>
        <p:spPr>
          <a:xfrm>
            <a:off x="1763688" y="1412776"/>
            <a:ext cx="1224136" cy="108012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54</a:t>
            </a:r>
            <a:endParaRPr lang="ru-RU" sz="3600" b="1" dirty="0"/>
          </a:p>
        </p:txBody>
      </p:sp>
      <p:sp>
        <p:nvSpPr>
          <p:cNvPr id="7" name="12-конечная звезда 6"/>
          <p:cNvSpPr/>
          <p:nvPr/>
        </p:nvSpPr>
        <p:spPr>
          <a:xfrm>
            <a:off x="3347864" y="1340768"/>
            <a:ext cx="1224136" cy="122413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45</a:t>
            </a:r>
            <a:endParaRPr lang="ru-RU" sz="3600" b="1" dirty="0"/>
          </a:p>
        </p:txBody>
      </p:sp>
      <p:sp>
        <p:nvSpPr>
          <p:cNvPr id="8" name="12-конечная звезда 7"/>
          <p:cNvSpPr/>
          <p:nvPr/>
        </p:nvSpPr>
        <p:spPr>
          <a:xfrm>
            <a:off x="4644008" y="1268760"/>
            <a:ext cx="1224136" cy="122413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36</a:t>
            </a:r>
            <a:endParaRPr lang="ru-RU" sz="3600" b="1" dirty="0"/>
          </a:p>
        </p:txBody>
      </p:sp>
      <p:sp>
        <p:nvSpPr>
          <p:cNvPr id="9" name="12-конечная звезда 8"/>
          <p:cNvSpPr/>
          <p:nvPr/>
        </p:nvSpPr>
        <p:spPr>
          <a:xfrm>
            <a:off x="6156176" y="1412776"/>
            <a:ext cx="1296144" cy="115212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27</a:t>
            </a:r>
            <a:endParaRPr lang="ru-RU" sz="3600" b="1" dirty="0"/>
          </a:p>
        </p:txBody>
      </p:sp>
      <p:sp>
        <p:nvSpPr>
          <p:cNvPr id="10" name="12-конечная звезда 9"/>
          <p:cNvSpPr/>
          <p:nvPr/>
        </p:nvSpPr>
        <p:spPr>
          <a:xfrm>
            <a:off x="7668344" y="1340768"/>
            <a:ext cx="1224136" cy="1224136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18</a:t>
            </a:r>
            <a:endParaRPr lang="ru-RU" sz="3600" b="1" dirty="0"/>
          </a:p>
        </p:txBody>
      </p:sp>
      <p:sp>
        <p:nvSpPr>
          <p:cNvPr id="11" name="Пятно 2 10"/>
          <p:cNvSpPr/>
          <p:nvPr/>
        </p:nvSpPr>
        <p:spPr>
          <a:xfrm>
            <a:off x="827584" y="3645024"/>
            <a:ext cx="6336704" cy="187220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/>
              <a:t>18 ноября 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Documents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1" y="0"/>
            <a:ext cx="913972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1" y="2708920"/>
            <a:ext cx="28083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магазин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cuments\snezhinki-uzory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Андрей\Documents\P1140330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194" t="11769" r="2689" b="16636"/>
          <a:stretch>
            <a:fillRect/>
          </a:stretch>
        </p:blipFill>
        <p:spPr bwMode="auto">
          <a:xfrm>
            <a:off x="251520" y="332656"/>
            <a:ext cx="4464496" cy="1931753"/>
          </a:xfrm>
          <a:prstGeom prst="rect">
            <a:avLst/>
          </a:prstGeom>
          <a:noFill/>
        </p:spPr>
      </p:pic>
      <p:pic>
        <p:nvPicPr>
          <p:cNvPr id="7" name="Picture 3" descr="C:\Users\Андрей\Documents\tmp_image.750x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0"/>
            <a:ext cx="2592288" cy="197290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1772816"/>
            <a:ext cx="223224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 снежинок</a:t>
            </a:r>
            <a:endParaRPr lang="ru-RU" sz="2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Андрей\Documents\kisspng-neapolitan-ice-cream-ice-cream-cones-neapolitan-cu-5cedff7772a1e9.6478883715591013034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0"/>
            <a:ext cx="2195736" cy="214694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88224" y="20608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20 </a:t>
            </a:r>
            <a:r>
              <a:rPr lang="ru-RU" sz="3200" dirty="0" err="1" smtClean="0"/>
              <a:t>снеж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1026" name="Picture 2" descr="C:\Users\Андрей\Documents\pink-frosted-cupcake-clip-art-22231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CB7329"/>
              </a:clrFrom>
              <a:clrTo>
                <a:srgbClr val="CB732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996952"/>
            <a:ext cx="1936313" cy="1512168"/>
          </a:xfrm>
          <a:prstGeom prst="rect">
            <a:avLst/>
          </a:prstGeom>
          <a:noFill/>
        </p:spPr>
      </p:pic>
      <p:pic>
        <p:nvPicPr>
          <p:cNvPr id="1027" name="Picture 3" descr="C:\Users\Андрей\Documents\78aad7b4c54cb0b8132bafe1aa4866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188640"/>
            <a:ext cx="1154808" cy="1919681"/>
          </a:xfrm>
          <a:prstGeom prst="rect">
            <a:avLst/>
          </a:prstGeom>
          <a:noFill/>
        </p:spPr>
      </p:pic>
      <p:pic>
        <p:nvPicPr>
          <p:cNvPr id="1028" name="Picture 4" descr="C:\Users\Андрей\Documents\i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312" y="3356992"/>
            <a:ext cx="1307976" cy="1307976"/>
          </a:xfrm>
          <a:prstGeom prst="rect">
            <a:avLst/>
          </a:prstGeom>
          <a:noFill/>
        </p:spPr>
      </p:pic>
      <p:pic>
        <p:nvPicPr>
          <p:cNvPr id="1029" name="Picture 5" descr="C:\Users\Андрей\Documents\i (1)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2852936"/>
            <a:ext cx="1240109" cy="1812032"/>
          </a:xfrm>
          <a:prstGeom prst="rect">
            <a:avLst/>
          </a:prstGeom>
          <a:noFill/>
        </p:spPr>
      </p:pic>
      <p:pic>
        <p:nvPicPr>
          <p:cNvPr id="1030" name="Picture 6" descr="C:\Users\Андрей\Documents\depositphotos_162462252-stock-illustration-cartoon-image-of-yogurt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2924944"/>
            <a:ext cx="1422720" cy="1728192"/>
          </a:xfrm>
          <a:prstGeom prst="rect">
            <a:avLst/>
          </a:prstGeom>
          <a:noFill/>
        </p:spPr>
      </p:pic>
      <p:pic>
        <p:nvPicPr>
          <p:cNvPr id="1031" name="Picture 7" descr="C:\Users\Андрей\Documents\depositphotos_94206910-stock-photo-roll-on-a-white-background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5013176"/>
            <a:ext cx="1944216" cy="129614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9552" y="44371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46 </a:t>
            </a:r>
            <a:r>
              <a:rPr lang="ru-RU" sz="2400" b="1" dirty="0" err="1" smtClean="0"/>
              <a:t>снеж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465313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18 </a:t>
            </a:r>
            <a:r>
              <a:rPr lang="ru-RU" sz="2400" b="1" dirty="0" err="1" smtClean="0"/>
              <a:t>снеж</a:t>
            </a:r>
            <a:endParaRPr lang="ru-RU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20072" y="465313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9 </a:t>
            </a:r>
            <a:r>
              <a:rPr lang="ru-RU" sz="2400" b="1" dirty="0" err="1" smtClean="0"/>
              <a:t>снеж</a:t>
            </a:r>
            <a:endParaRPr lang="ru-RU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668344" y="47251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 </a:t>
            </a:r>
            <a:r>
              <a:rPr lang="ru-RU" sz="2400" b="1" dirty="0" err="1" smtClean="0"/>
              <a:t>снеж</a:t>
            </a:r>
            <a:endParaRPr lang="ru-RU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907704" y="616530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34 </a:t>
            </a:r>
            <a:r>
              <a:rPr lang="ru-RU" sz="2400" b="1" dirty="0" err="1" smtClean="0"/>
              <a:t>снеж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76056" y="213285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77 </a:t>
            </a:r>
            <a:r>
              <a:rPr lang="ru-RU" sz="2400" dirty="0" err="1" smtClean="0"/>
              <a:t>снеж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ocuments\snezhinki-uzory-z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76672"/>
            <a:ext cx="6408712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1.В числе 58 – 8 десятков и 5 единиц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/>
              <a:t>2.                        и                   стоят 40 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3 Число 48 больше</a:t>
            </a:r>
            <a:r>
              <a:rPr lang="ru-RU" dirty="0" smtClean="0"/>
              <a:t> </a:t>
            </a:r>
            <a:r>
              <a:rPr lang="ru-RU" sz="2800" dirty="0" smtClean="0"/>
              <a:t>,чем 30 на 18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pPr marL="514350" indent="-514350">
              <a:buAutoNum type="arabicPlain" startAt="4"/>
            </a:pPr>
            <a:r>
              <a:rPr lang="ru-RU" sz="2800" dirty="0" smtClean="0"/>
              <a:t>                   дороже, чем               на 12</a:t>
            </a:r>
          </a:p>
          <a:p>
            <a:pPr marL="514350" indent="-514350"/>
            <a:endParaRPr lang="ru-RU" sz="2800" dirty="0" smtClean="0"/>
          </a:p>
          <a:p>
            <a:pPr marL="514350" indent="-514350"/>
            <a:endParaRPr lang="ru-RU" sz="2800" dirty="0" smtClean="0"/>
          </a:p>
          <a:p>
            <a:pPr marL="514350" indent="-514350"/>
            <a:r>
              <a:rPr lang="ru-RU" sz="2800" dirty="0" smtClean="0"/>
              <a:t>5   Сумма чисел 24 и 20 равна 44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7" descr="C:\Users\Андрей\Documents\depositphotos_94206910-stock-photo-roll-on-a-white-backgroun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0" y="1052736"/>
            <a:ext cx="1944216" cy="1296144"/>
          </a:xfrm>
          <a:prstGeom prst="rect">
            <a:avLst/>
          </a:prstGeom>
          <a:noFill/>
        </p:spPr>
      </p:pic>
      <p:pic>
        <p:nvPicPr>
          <p:cNvPr id="7" name="Picture 4" descr="C:\Users\Андрей\Documents\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052736"/>
            <a:ext cx="1307976" cy="13079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22048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34 </a:t>
            </a:r>
            <a:r>
              <a:rPr lang="ru-RU" sz="2400" b="1" dirty="0" err="1" smtClean="0"/>
              <a:t>снеж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220486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6 </a:t>
            </a:r>
            <a:r>
              <a:rPr lang="ru-RU" sz="2400" b="1" dirty="0" err="1" smtClean="0"/>
              <a:t>снеж</a:t>
            </a:r>
            <a:endParaRPr lang="ru-RU" sz="2400" b="1" dirty="0"/>
          </a:p>
        </p:txBody>
      </p:sp>
      <p:pic>
        <p:nvPicPr>
          <p:cNvPr id="10" name="Picture 2" descr="C:\Users\Андрей\Documents\kisspng-neapolitan-ice-cream-ice-cream-cones-neapolitan-cu-5cedff7772a1e9.64788837155910130346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3861048"/>
            <a:ext cx="1444885" cy="1412776"/>
          </a:xfrm>
          <a:prstGeom prst="rect">
            <a:avLst/>
          </a:prstGeom>
          <a:noFill/>
        </p:spPr>
      </p:pic>
      <p:pic>
        <p:nvPicPr>
          <p:cNvPr id="11" name="Picture 5" descr="C:\Users\Андрей\Documents\i (1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005064"/>
            <a:ext cx="944426" cy="137998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788024" y="53012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18 </a:t>
            </a:r>
            <a:r>
              <a:rPr lang="ru-RU" sz="2400" b="1" dirty="0" err="1" smtClean="0"/>
              <a:t>снеж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59632" y="515719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20 </a:t>
            </a:r>
            <a:r>
              <a:rPr lang="ru-RU" sz="2800" b="1" dirty="0" err="1" smtClean="0"/>
              <a:t>снеж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195</Words>
  <Application>Microsoft Office PowerPoint</Application>
  <PresentationFormat>Экран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RePack by SPecialiST</cp:lastModifiedBy>
  <cp:revision>29</cp:revision>
  <dcterms:created xsi:type="dcterms:W3CDTF">2021-12-13T23:20:18Z</dcterms:created>
  <dcterms:modified xsi:type="dcterms:W3CDTF">2021-12-15T12:17:32Z</dcterms:modified>
</cp:coreProperties>
</file>