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3"/>
  </p:notesMasterIdLst>
  <p:sldIdLst>
    <p:sldId id="293" r:id="rId2"/>
    <p:sldId id="294" r:id="rId3"/>
    <p:sldId id="338" r:id="rId4"/>
    <p:sldId id="345" r:id="rId5"/>
    <p:sldId id="346" r:id="rId6"/>
    <p:sldId id="339" r:id="rId7"/>
    <p:sldId id="341" r:id="rId8"/>
    <p:sldId id="349" r:id="rId9"/>
    <p:sldId id="350" r:id="rId10"/>
    <p:sldId id="351" r:id="rId11"/>
    <p:sldId id="31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3510D"/>
    <a:srgbClr val="99FFCC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 autoAdjust="0"/>
    <p:restoredTop sz="94660"/>
  </p:normalViewPr>
  <p:slideViewPr>
    <p:cSldViewPr>
      <p:cViewPr>
        <p:scale>
          <a:sx n="80" d="100"/>
          <a:sy n="80" d="100"/>
        </p:scale>
        <p:origin x="-1620" y="-2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87BBF-3BD3-4416-81F8-A8C1FA34E1A1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EEE42-616B-444F-BE08-81B515A597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12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40000"/>
                <a:lumOff val="60000"/>
                <a:alpha val="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DGzoPNHI2ak_1200x0_AybP2us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85794"/>
            <a:ext cx="8072494" cy="57651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135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0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1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7202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Cambria Math" pitchFamily="18" charset="0"/>
              </a:rPr>
              <a:t>Говорящие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Cambria Math" pitchFamily="18" charset="0"/>
              </a:rPr>
              <a:t>тантамарески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Cambria Math" pitchFamily="18" charset="0"/>
              </a:rPr>
              <a:t>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ea typeface="Cambria Math" pitchFamily="18" charset="0"/>
            </a:endParaRPr>
          </a:p>
        </p:txBody>
      </p:sp>
      <p:pic>
        <p:nvPicPr>
          <p:cNvPr id="4" name="Рисунок 3" descr="palchikovye-igry-dlya-detej-2-3-let-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814" r="82500"/>
          <a:stretch>
            <a:fillRect/>
          </a:stretch>
        </p:blipFill>
        <p:spPr>
          <a:xfrm>
            <a:off x="214282" y="3357562"/>
            <a:ext cx="1500198" cy="2395536"/>
          </a:xfrm>
          <a:prstGeom prst="rect">
            <a:avLst/>
          </a:prstGeom>
        </p:spPr>
      </p:pic>
      <p:pic>
        <p:nvPicPr>
          <p:cNvPr id="5" name="Рисунок 4" descr="palchikovye-igry-dlya-detej-2-3-let-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00" t="33114" r="61667" b="19043"/>
          <a:stretch>
            <a:fillRect/>
          </a:stretch>
        </p:blipFill>
        <p:spPr>
          <a:xfrm>
            <a:off x="4000496" y="2357430"/>
            <a:ext cx="1785950" cy="2428892"/>
          </a:xfrm>
          <a:prstGeom prst="rect">
            <a:avLst/>
          </a:prstGeom>
        </p:spPr>
      </p:pic>
      <p:pic>
        <p:nvPicPr>
          <p:cNvPr id="6" name="Рисунок 5" descr="palchikovye-igry-dlya-detej-2-3-let-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l="37499" t="12664" r="46667" b="33114"/>
          <a:stretch>
            <a:fillRect/>
          </a:stretch>
        </p:blipFill>
        <p:spPr>
          <a:xfrm>
            <a:off x="7429520" y="3571876"/>
            <a:ext cx="1357322" cy="27527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642918"/>
            <a:ext cx="4572032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642918"/>
            <a:ext cx="4714908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785794"/>
            <a:ext cx="53960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Cambria Math" pitchFamily="18" charset="0"/>
              </a:rPr>
              <a:t>Дышим правильно.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Cambria Math" pitchFamily="18" charset="0"/>
              </a:rPr>
              <a:t>Чудо тренажеры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ea typeface="Cambria Math" pitchFamily="18" charset="0"/>
            </a:endParaRPr>
          </a:p>
        </p:txBody>
      </p:sp>
      <p:pic>
        <p:nvPicPr>
          <p:cNvPr id="3" name="Рисунок 2" descr="1262_cove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1250" r="31250"/>
          <a:stretch>
            <a:fillRect/>
          </a:stretch>
        </p:blipFill>
        <p:spPr>
          <a:xfrm>
            <a:off x="2571736" y="2428868"/>
            <a:ext cx="2863104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785794"/>
            <a:ext cx="8286808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Cambria Math" pitchFamily="18" charset="0"/>
              </a:rPr>
              <a:t>Мнемотаблицы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ea typeface="Cambria Math" pitchFamily="18" charset="0"/>
            </a:endParaRPr>
          </a:p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Cambria Math" pitchFamily="18" charset="0"/>
              </a:rPr>
              <a:t>Запоминаем без проблем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ea typeface="Cambria Math" pitchFamily="18" charset="0"/>
            </a:endParaRPr>
          </a:p>
        </p:txBody>
      </p:sp>
      <p:pic>
        <p:nvPicPr>
          <p:cNvPr id="4" name="Рисунок 3" descr="e6d9de274efbd2f22dc16ee0b58cdc02a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3D8EE"/>
              </a:clrFrom>
              <a:clrTo>
                <a:srgbClr val="D3D8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2500306"/>
            <a:ext cx="5492756" cy="41267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7318873_kartin-papik-pro-p-kartinki-mnemoskhema-vesna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857232"/>
            <a:ext cx="7728754" cy="55969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996c7c6514ef2390006b839357045f-800x.jpg"/>
          <p:cNvPicPr>
            <a:picLocks noChangeAspect="1"/>
          </p:cNvPicPr>
          <p:nvPr/>
        </p:nvPicPr>
        <p:blipFill>
          <a:blip r:embed="rId2"/>
          <a:srcRect l="38750"/>
          <a:stretch>
            <a:fillRect/>
          </a:stretch>
        </p:blipFill>
        <p:spPr>
          <a:xfrm>
            <a:off x="2143108" y="785794"/>
            <a:ext cx="4667256" cy="5715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1510</TotalTime>
  <Words>11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выставки юных художников «Наши мамы»</dc:title>
  <dc:creator>Наталья</dc:creator>
  <cp:lastModifiedBy>88</cp:lastModifiedBy>
  <cp:revision>97</cp:revision>
  <dcterms:created xsi:type="dcterms:W3CDTF">2014-04-07T16:02:53Z</dcterms:created>
  <dcterms:modified xsi:type="dcterms:W3CDTF">2024-04-16T03:18:19Z</dcterms:modified>
</cp:coreProperties>
</file>