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  <p:sldId id="257" r:id="rId6"/>
    <p:sldId id="259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Работа с текстом И.Е. Носова «Кукла».</a:t>
            </a:r>
            <a:endParaRPr lang="ru-RU" sz="5400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Приём «Глоссарий»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12968" cy="5205192"/>
          </a:xfrm>
        </p:spPr>
        <p:txBody>
          <a:bodyPr/>
          <a:lstStyle/>
          <a:p>
            <a:r>
              <a:rPr lang="ru-RU" sz="3200" b="1" dirty="0" smtClean="0">
                <a:latin typeface="Verdana" pitchFamily="34" charset="0"/>
                <a:ea typeface="Verdana" pitchFamily="34" charset="0"/>
              </a:rPr>
              <a:t> Изувеченная – израненная, испорченная.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</a:rPr>
              <a:t> Глумиться – насмехаться, издеваться.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</a:rPr>
              <a:t> Мрачное – тёмное. 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</a:rPr>
              <a:t> Бессердечные – равнодушные.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</a:rPr>
              <a:t> Отрешённый – погружённый в себя, безучастный.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686800" cy="48737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Verdana" pitchFamily="34" charset="0"/>
                <a:ea typeface="Verdana" pitchFamily="34" charset="0"/>
              </a:rPr>
              <a:t>  Как в этом непростом мире можно остаться нравственно чистым (добрым) душой человеком?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pPr algn="ctr"/>
            <a:endParaRPr lang="ru-RU" b="1" dirty="0">
              <a:solidFill>
                <a:srgbClr val="FFC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686800" cy="48737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Pictures\лесенка успех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32657"/>
            <a:ext cx="7776865" cy="5842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132856"/>
            <a:ext cx="946854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</a:rPr>
              <a:t>Мир вокруг нас какой?</a:t>
            </a:r>
            <a:endParaRPr lang="ru-RU" sz="480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9144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Verdana" pitchFamily="34" charset="0"/>
                <a:ea typeface="Verdana" pitchFamily="34" charset="0"/>
              </a:rPr>
              <a:t>     Как в этом непростом мире можно остаться нравственно чистым (добрым) душой человеком? </a:t>
            </a:r>
            <a:endParaRPr lang="ru-RU" sz="3600" b="1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Приём «Глоссарий»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7288" cy="4873752"/>
          </a:xfrm>
        </p:spPr>
        <p:txBody>
          <a:bodyPr/>
          <a:lstStyle/>
          <a:p>
            <a:r>
              <a:rPr lang="ru-RU" sz="4000" b="1" dirty="0" smtClean="0">
                <a:latin typeface="Verdana" pitchFamily="34" charset="0"/>
                <a:ea typeface="Verdana" pitchFamily="34" charset="0"/>
              </a:rPr>
              <a:t>  Изувеченная, глумиться, мрачное, бессердечные, отрешённый.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  Словарная работа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276872"/>
            <a:ext cx="8964488" cy="4873752"/>
          </a:xfrm>
        </p:spPr>
        <p:txBody>
          <a:bodyPr/>
          <a:lstStyle/>
          <a:p>
            <a:r>
              <a:rPr lang="ru-RU" sz="3400" b="1" dirty="0" smtClean="0"/>
              <a:t>   </a:t>
            </a:r>
            <a:r>
              <a:rPr lang="ru-RU" sz="3400" b="1" dirty="0" smtClean="0">
                <a:latin typeface="Verdana" pitchFamily="34" charset="0"/>
                <a:ea typeface="Verdana" pitchFamily="34" charset="0"/>
              </a:rPr>
              <a:t>Ликвидировали – уничтожили что-либо, кого-либо.</a:t>
            </a:r>
          </a:p>
          <a:p>
            <a:pPr>
              <a:buNone/>
            </a:pPr>
            <a:endParaRPr lang="ru-RU" sz="3200" b="1" dirty="0" smtClean="0">
              <a:latin typeface="Verdana" pitchFamily="34" charset="0"/>
              <a:ea typeface="Verdana" pitchFamily="34" charset="0"/>
            </a:endParaRPr>
          </a:p>
          <a:p>
            <a:endParaRPr lang="ru-RU" sz="3200" b="1" dirty="0" smtClean="0"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Словарная работа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44824"/>
            <a:ext cx="9036496" cy="487375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Verdana" pitchFamily="34" charset="0"/>
                <a:ea typeface="Verdana" pitchFamily="34" charset="0"/>
              </a:rPr>
              <a:t>  </a:t>
            </a:r>
            <a:r>
              <a:rPr lang="ru-RU" sz="3400" b="1" dirty="0" smtClean="0">
                <a:latin typeface="Verdana" pitchFamily="34" charset="0"/>
                <a:ea typeface="Verdana" pitchFamily="34" charset="0"/>
              </a:rPr>
              <a:t>Окаменевшее лицо – застывшее лицо.</a:t>
            </a:r>
          </a:p>
          <a:p>
            <a:endParaRPr lang="ru-RU" sz="3400" b="1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</a:rPr>
              <a:t>Словарная работа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9036496" cy="566124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Verdana" pitchFamily="34" charset="0"/>
                <a:ea typeface="Verdana" pitchFamily="34" charset="0"/>
              </a:rPr>
              <a:t>   </a:t>
            </a:r>
            <a:r>
              <a:rPr lang="ru-RU" sz="3400" b="1" dirty="0" err="1" smtClean="0">
                <a:latin typeface="Verdana" pitchFamily="34" charset="0"/>
                <a:ea typeface="Verdana" pitchFamily="34" charset="0"/>
              </a:rPr>
              <a:t>Кюве́т</a:t>
            </a:r>
            <a:r>
              <a:rPr lang="ru-RU" sz="3400" b="1" dirty="0" smtClean="0">
                <a:latin typeface="Verdana" pitchFamily="34" charset="0"/>
                <a:ea typeface="Verdana" pitchFamily="34" charset="0"/>
              </a:rPr>
              <a:t> — небольшая канава вдоль дороги.</a:t>
            </a:r>
          </a:p>
          <a:p>
            <a:endParaRPr lang="ru-RU" sz="4000" b="1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6" name="Picture 2" descr="C:\Users\User\Desktop\кюв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662473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Pictures\zarjadka_dlja_glaz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7620000" cy="524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324528" cy="4873752"/>
          </a:xfrm>
        </p:spPr>
        <p:txBody>
          <a:bodyPr/>
          <a:lstStyle/>
          <a:p>
            <a:r>
              <a:rPr lang="ru-RU" b="1" dirty="0" smtClean="0"/>
              <a:t>   </a:t>
            </a:r>
            <a:r>
              <a:rPr lang="ru-RU" sz="3000" b="1" dirty="0" smtClean="0">
                <a:latin typeface="Verdana" pitchFamily="34" charset="0"/>
                <a:ea typeface="Verdana" pitchFamily="34" charset="0"/>
              </a:rPr>
              <a:t>Рассказ Носова учит быть добрыми, сострадательными и милосердными к природе, к вещам и к другим людям. Он повествует о проблемах, которые должны волновать всех.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148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Работа с текстом И.Е. Носова «Кукла».</vt:lpstr>
      <vt:lpstr>Слайд 2</vt:lpstr>
      <vt:lpstr>Слайд 3</vt:lpstr>
      <vt:lpstr>Приём «Глоссарий»</vt:lpstr>
      <vt:lpstr>  Словарная работа</vt:lpstr>
      <vt:lpstr>Словарная работа</vt:lpstr>
      <vt:lpstr>Словарная работа</vt:lpstr>
      <vt:lpstr>Слайд 8</vt:lpstr>
      <vt:lpstr>Слайд 9</vt:lpstr>
      <vt:lpstr>Приём «Глоссарий»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текстом И.Е. Носова «Кукла».</dc:title>
  <dc:creator>User</dc:creator>
  <cp:lastModifiedBy>User</cp:lastModifiedBy>
  <cp:revision>21</cp:revision>
  <dcterms:created xsi:type="dcterms:W3CDTF">2022-10-13T21:11:29Z</dcterms:created>
  <dcterms:modified xsi:type="dcterms:W3CDTF">2022-12-27T10:39:46Z</dcterms:modified>
</cp:coreProperties>
</file>