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8" r:id="rId2"/>
    <p:sldId id="257" r:id="rId3"/>
    <p:sldId id="266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B5C6C-FD5B-4535-82F6-2648D43FBC14}" type="datetimeFigureOut">
              <a:rPr lang="ru-RU" smtClean="0"/>
              <a:pPr/>
              <a:t>18.04.2015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DE42-DCDC-44B6-825E-B2570BC843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67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C7AFC56-68F1-4C08-908F-A908C989DF89}" type="datetimeFigureOut">
              <a:rPr lang="ru-RU" smtClean="0"/>
              <a:pPr/>
              <a:t>18.04.2015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D1957D7-033B-4B4E-B89F-BA11811971C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692696"/>
            <a:ext cx="58326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0070C0"/>
                </a:solidFill>
              </a:rPr>
              <a:t>СПОРТ</a:t>
            </a:r>
            <a:endParaRPr lang="ru-RU" sz="6000" dirty="0">
              <a:solidFill>
                <a:srgbClr val="0070C0"/>
              </a:solidFill>
            </a:endParaRPr>
          </a:p>
          <a:p>
            <a:r>
              <a:rPr lang="ru-RU" sz="6000" b="1" dirty="0">
                <a:solidFill>
                  <a:srgbClr val="0070C0"/>
                </a:solidFill>
              </a:rPr>
              <a:t>                                                    КЛЮЧ</a:t>
            </a:r>
            <a:endParaRPr lang="ru-RU" sz="6000" dirty="0">
              <a:solidFill>
                <a:srgbClr val="0070C0"/>
              </a:solidFill>
            </a:endParaRPr>
          </a:p>
          <a:p>
            <a:r>
              <a:rPr lang="ru-RU" sz="6000" b="1" dirty="0">
                <a:solidFill>
                  <a:srgbClr val="0070C0"/>
                </a:solidFill>
              </a:rPr>
              <a:t>                                                    ФИЛЬМ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60648"/>
            <a:ext cx="4281518" cy="5865515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задирать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нос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водить за нос 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клевать носом 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остаться с носом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встретиться нос к носу</a:t>
            </a:r>
          </a:p>
          <a:p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зарубить на носу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357818" y="142853"/>
            <a:ext cx="3328982" cy="51435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endParaRPr lang="ru-RU" sz="4000" dirty="0" smtClean="0"/>
          </a:p>
          <a:p>
            <a:r>
              <a:rPr lang="ru-RU" sz="4000" dirty="0"/>
              <a:t>близко</a:t>
            </a:r>
          </a:p>
          <a:p>
            <a:r>
              <a:rPr lang="ru-RU" sz="4000" dirty="0" smtClean="0"/>
              <a:t>хорошо </a:t>
            </a:r>
            <a:r>
              <a:rPr lang="ru-RU" sz="4000" dirty="0"/>
              <a:t>знать</a:t>
            </a:r>
          </a:p>
          <a:p>
            <a:r>
              <a:rPr lang="ru-RU" sz="4000" dirty="0"/>
              <a:t>обманывать</a:t>
            </a:r>
          </a:p>
          <a:p>
            <a:r>
              <a:rPr lang="ru-RU" sz="4000" dirty="0"/>
              <a:t>гордиться</a:t>
            </a:r>
          </a:p>
          <a:p>
            <a:r>
              <a:rPr lang="ru-RU" sz="4000" dirty="0"/>
              <a:t>спать</a:t>
            </a:r>
          </a:p>
          <a:p>
            <a:r>
              <a:rPr lang="ru-RU" sz="4000" dirty="0" smtClean="0"/>
              <a:t>потерпеть неудачу</a:t>
            </a:r>
            <a:endParaRPr lang="ru-RU" sz="4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3464711" y="964389"/>
            <a:ext cx="2143140" cy="207170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71868" y="1643050"/>
            <a:ext cx="2000264" cy="71438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86182" y="2357430"/>
            <a:ext cx="1785950" cy="135732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714480" y="1000108"/>
            <a:ext cx="3857652" cy="342902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286248" y="3071810"/>
            <a:ext cx="1285884" cy="12858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143240" y="2857496"/>
            <a:ext cx="3571900" cy="12858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Как вы работали на уроке?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/>
              <a:t>      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Засучив рукава</a:t>
            </a:r>
          </a:p>
          <a:p>
            <a:pPr marL="0" indent="0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C00000"/>
                </a:solidFill>
              </a:rPr>
              <a:t>Спустя рукава</a:t>
            </a:r>
          </a:p>
          <a:p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24129" y="4365104"/>
            <a:ext cx="1512167" cy="130127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724128" y="1556792"/>
            <a:ext cx="1512168" cy="1376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</a:t>
            </a:r>
            <a:r>
              <a:rPr lang="ru-RU" sz="4000" dirty="0" smtClean="0">
                <a:solidFill>
                  <a:srgbClr val="0070C0"/>
                </a:solidFill>
              </a:rPr>
              <a:t>Ответим на    вопросы: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412776"/>
            <a:ext cx="71287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CC74C2"/>
                </a:solidFill>
              </a:rPr>
              <a:t>-На сегодняшнем уроке я понял</a:t>
            </a:r>
            <a:r>
              <a:rPr lang="ru-RU" sz="3200" dirty="0" smtClean="0">
                <a:solidFill>
                  <a:srgbClr val="CC74C2"/>
                </a:solidFill>
              </a:rPr>
              <a:t>…</a:t>
            </a:r>
          </a:p>
          <a:p>
            <a:endParaRPr lang="ru-RU" sz="3200" dirty="0"/>
          </a:p>
          <a:p>
            <a:r>
              <a:rPr lang="ru-RU" sz="3200" dirty="0">
                <a:solidFill>
                  <a:srgbClr val="C00000"/>
                </a:solidFill>
              </a:rPr>
              <a:t>-Я похвалил бы себя за</a:t>
            </a:r>
            <a:r>
              <a:rPr lang="ru-RU" sz="3200" dirty="0" smtClean="0">
                <a:solidFill>
                  <a:srgbClr val="C00000"/>
                </a:solidFill>
              </a:rPr>
              <a:t>…</a:t>
            </a:r>
          </a:p>
          <a:p>
            <a:endParaRPr lang="ru-RU" sz="3200" dirty="0"/>
          </a:p>
          <a:p>
            <a:r>
              <a:rPr lang="ru-RU" sz="3200" dirty="0" smtClean="0">
                <a:solidFill>
                  <a:srgbClr val="FFC000"/>
                </a:solidFill>
              </a:rPr>
              <a:t>-Особенно </a:t>
            </a:r>
            <a:r>
              <a:rPr lang="ru-RU" sz="3200" dirty="0">
                <a:solidFill>
                  <a:srgbClr val="FFC000"/>
                </a:solidFill>
              </a:rPr>
              <a:t>мне понравилось</a:t>
            </a:r>
            <a:r>
              <a:rPr lang="ru-RU" sz="3200" dirty="0" smtClean="0">
                <a:solidFill>
                  <a:srgbClr val="FFC000"/>
                </a:solidFill>
              </a:rPr>
              <a:t>…</a:t>
            </a:r>
          </a:p>
          <a:p>
            <a:pPr marL="571500" indent="-571500">
              <a:buFontTx/>
              <a:buChar char="-"/>
            </a:pPr>
            <a:endParaRPr lang="ru-RU" sz="3200" dirty="0"/>
          </a:p>
          <a:p>
            <a:r>
              <a:rPr lang="ru-RU" sz="3200" dirty="0">
                <a:solidFill>
                  <a:srgbClr val="00B050"/>
                </a:solidFill>
              </a:rPr>
              <a:t>-Теперь я могу</a:t>
            </a:r>
            <a:r>
              <a:rPr lang="ru-RU" sz="3200" dirty="0" smtClean="0">
                <a:solidFill>
                  <a:srgbClr val="00B050"/>
                </a:solidFill>
              </a:rPr>
              <a:t>…</a:t>
            </a:r>
          </a:p>
          <a:p>
            <a:endParaRPr lang="ru-RU" sz="3600" dirty="0"/>
          </a:p>
          <a:p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-Настроение у меня…</a:t>
            </a:r>
          </a:p>
        </p:txBody>
      </p:sp>
    </p:spTree>
    <p:extLst>
      <p:ext uri="{BB962C8B-B14F-4D97-AF65-F5344CB8AC3E}">
        <p14:creationId xmlns:p14="http://schemas.microsoft.com/office/powerpoint/2010/main" val="922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24">
      <a:dk1>
        <a:sysClr val="windowText" lastClr="000000"/>
      </a:dk1>
      <a:lt1>
        <a:sysClr val="window" lastClr="FFFFFF"/>
      </a:lt1>
      <a:dk2>
        <a:srgbClr val="283138"/>
      </a:dk2>
      <a:lt2>
        <a:srgbClr val="00B050"/>
      </a:lt2>
      <a:accent1>
        <a:srgbClr val="FF0000"/>
      </a:accent1>
      <a:accent2>
        <a:srgbClr val="D2610C"/>
      </a:accent2>
      <a:accent3>
        <a:srgbClr val="80716A"/>
      </a:accent3>
      <a:accent4>
        <a:srgbClr val="FFFF05"/>
      </a:accent4>
      <a:accent5>
        <a:srgbClr val="C00000"/>
      </a:accent5>
      <a:accent6>
        <a:srgbClr val="FF7F7F"/>
      </a:accent6>
      <a:hlink>
        <a:srgbClr val="6187E3"/>
      </a:hlink>
      <a:folHlink>
        <a:srgbClr val="7B8EB8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176</TotalTime>
  <Words>76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Презентация PowerPoint</vt:lpstr>
      <vt:lpstr>Презентация PowerPoint</vt:lpstr>
      <vt:lpstr>Как вы работали на уроке?</vt:lpstr>
      <vt:lpstr>         Ответим на    вопросы: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Значения фразеологизмов   </dc:title>
  <dc:creator>наталья</dc:creator>
  <cp:lastModifiedBy>Админ</cp:lastModifiedBy>
  <cp:revision>23</cp:revision>
  <dcterms:created xsi:type="dcterms:W3CDTF">2014-08-14T14:25:08Z</dcterms:created>
  <dcterms:modified xsi:type="dcterms:W3CDTF">2015-04-18T18:13:05Z</dcterms:modified>
</cp:coreProperties>
</file>